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83" r:id="rId8"/>
    <p:sldId id="259" r:id="rId9"/>
    <p:sldId id="274" r:id="rId10"/>
    <p:sldId id="282" r:id="rId11"/>
    <p:sldId id="275" r:id="rId12"/>
    <p:sldId id="281" r:id="rId13"/>
    <p:sldId id="277" r:id="rId14"/>
    <p:sldId id="278" r:id="rId1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88" d="100"/>
          <a:sy n="88" d="100"/>
        </p:scale>
        <p:origin x="79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BC29CE-589D-4F67-ACB9-DD4A8A86E50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51BFB3-CE42-44BB-A0CD-916922158831}">
      <dgm:prSet phldrT="[Text]"/>
      <dgm:spPr/>
      <dgm:t>
        <a:bodyPr/>
        <a:lstStyle/>
        <a:p>
          <a:r>
            <a:rPr lang="en-US" dirty="0" err="1" smtClean="0"/>
            <a:t>Pawarta</a:t>
          </a:r>
          <a:endParaRPr lang="en-US" dirty="0"/>
        </a:p>
      </dgm:t>
    </dgm:pt>
    <dgm:pt modelId="{CE997369-B749-4039-88CB-D3E7DE160081}" type="parTrans" cxnId="{7CA33179-B152-49D9-8A3C-4F7E3EA1AC49}">
      <dgm:prSet/>
      <dgm:spPr/>
      <dgm:t>
        <a:bodyPr/>
        <a:lstStyle/>
        <a:p>
          <a:endParaRPr lang="en-US"/>
        </a:p>
      </dgm:t>
    </dgm:pt>
    <dgm:pt modelId="{4D34EA85-68E3-4350-827E-0510E8DF39E9}" type="sibTrans" cxnId="{7CA33179-B152-49D9-8A3C-4F7E3EA1AC49}">
      <dgm:prSet/>
      <dgm:spPr/>
      <dgm:t>
        <a:bodyPr/>
        <a:lstStyle/>
        <a:p>
          <a:endParaRPr lang="en-US"/>
        </a:p>
      </dgm:t>
    </dgm:pt>
    <dgm:pt modelId="{A1C6562B-041C-4B21-8FF6-637CCF9419FA}">
      <dgm:prSet phldrT="[Text]"/>
      <dgm:spPr/>
      <dgm:t>
        <a:bodyPr/>
        <a:lstStyle/>
        <a:p>
          <a:r>
            <a:rPr lang="en-US" dirty="0" err="1" smtClean="0"/>
            <a:t>Wujuding</a:t>
          </a:r>
          <a:r>
            <a:rPr lang="en-US" dirty="0" smtClean="0"/>
            <a:t> </a:t>
          </a:r>
          <a:r>
            <a:rPr lang="en-US" dirty="0" err="1" smtClean="0"/>
            <a:t>Pawarta</a:t>
          </a:r>
          <a:endParaRPr lang="en-US" dirty="0"/>
        </a:p>
      </dgm:t>
    </dgm:pt>
    <dgm:pt modelId="{8CF1DF91-7DE7-496D-8B63-241222096D10}" type="parTrans" cxnId="{0551F458-304E-458E-B2CD-8C6B8FDE3D9F}">
      <dgm:prSet/>
      <dgm:spPr/>
      <dgm:t>
        <a:bodyPr/>
        <a:lstStyle/>
        <a:p>
          <a:endParaRPr lang="en-US"/>
        </a:p>
      </dgm:t>
    </dgm:pt>
    <dgm:pt modelId="{8A30F7AA-6ED1-42DD-BFDE-F0486AB7EA00}" type="sibTrans" cxnId="{0551F458-304E-458E-B2CD-8C6B8FDE3D9F}">
      <dgm:prSet/>
      <dgm:spPr/>
      <dgm:t>
        <a:bodyPr/>
        <a:lstStyle/>
        <a:p>
          <a:endParaRPr lang="en-US"/>
        </a:p>
      </dgm:t>
    </dgm:pt>
    <dgm:pt modelId="{A2EDD09B-5525-46B6-87DF-9FB8D34B8EA3}">
      <dgm:prSet phldrT="[Text]"/>
      <dgm:spPr/>
      <dgm:t>
        <a:bodyPr/>
        <a:lstStyle/>
        <a:p>
          <a:r>
            <a:rPr lang="en-US" dirty="0" err="1" smtClean="0"/>
            <a:t>Unsur-unsur</a:t>
          </a:r>
          <a:r>
            <a:rPr lang="en-US" dirty="0" smtClean="0"/>
            <a:t> </a:t>
          </a:r>
          <a:r>
            <a:rPr lang="en-US" dirty="0" err="1" smtClean="0"/>
            <a:t>Pawarta</a:t>
          </a:r>
          <a:endParaRPr lang="en-US" dirty="0"/>
        </a:p>
      </dgm:t>
    </dgm:pt>
    <dgm:pt modelId="{FD142B81-95C5-43F0-BD52-DD2EE084CC57}" type="parTrans" cxnId="{F30E7123-6DD7-4F8D-AD86-37361694600C}">
      <dgm:prSet/>
      <dgm:spPr/>
      <dgm:t>
        <a:bodyPr/>
        <a:lstStyle/>
        <a:p>
          <a:endParaRPr lang="en-US"/>
        </a:p>
      </dgm:t>
    </dgm:pt>
    <dgm:pt modelId="{08664A40-B2D1-41D6-AFE1-7184874319CA}" type="sibTrans" cxnId="{F30E7123-6DD7-4F8D-AD86-37361694600C}">
      <dgm:prSet/>
      <dgm:spPr/>
      <dgm:t>
        <a:bodyPr/>
        <a:lstStyle/>
        <a:p>
          <a:endParaRPr lang="en-US"/>
        </a:p>
      </dgm:t>
    </dgm:pt>
    <dgm:pt modelId="{E170FA5F-48EE-48BC-BE17-DC6198151AE3}" type="pres">
      <dgm:prSet presAssocID="{FFBC29CE-589D-4F67-ACB9-DD4A8A86E50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647E956-C2F7-4A79-8E73-169C73D1D17E}" type="pres">
      <dgm:prSet presAssocID="{1351BFB3-CE42-44BB-A0CD-916922158831}" presName="hierRoot1" presStyleCnt="0">
        <dgm:presLayoutVars>
          <dgm:hierBranch val="init"/>
        </dgm:presLayoutVars>
      </dgm:prSet>
      <dgm:spPr/>
    </dgm:pt>
    <dgm:pt modelId="{39EA25F9-3CA7-44DE-88EF-BD3778EF6284}" type="pres">
      <dgm:prSet presAssocID="{1351BFB3-CE42-44BB-A0CD-916922158831}" presName="rootComposite1" presStyleCnt="0"/>
      <dgm:spPr/>
    </dgm:pt>
    <dgm:pt modelId="{43012AB7-1B2D-44D8-99A3-B6BDFC9666F5}" type="pres">
      <dgm:prSet presAssocID="{1351BFB3-CE42-44BB-A0CD-916922158831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B95555B-E2D9-4B41-85DF-93BEB3B8C58B}" type="pres">
      <dgm:prSet presAssocID="{1351BFB3-CE42-44BB-A0CD-916922158831}" presName="topArc1" presStyleLbl="parChTrans1D1" presStyleIdx="0" presStyleCnt="6"/>
      <dgm:spPr/>
    </dgm:pt>
    <dgm:pt modelId="{AFF0086E-6E28-4711-A624-1CABC76F1DA8}" type="pres">
      <dgm:prSet presAssocID="{1351BFB3-CE42-44BB-A0CD-916922158831}" presName="bottomArc1" presStyleLbl="parChTrans1D1" presStyleIdx="1" presStyleCnt="6"/>
      <dgm:spPr/>
    </dgm:pt>
    <dgm:pt modelId="{BA894E5E-286F-4741-BCFF-4A676CEBD2E1}" type="pres">
      <dgm:prSet presAssocID="{1351BFB3-CE42-44BB-A0CD-916922158831}" presName="topConnNode1" presStyleLbl="node1" presStyleIdx="0" presStyleCnt="0"/>
      <dgm:spPr/>
      <dgm:t>
        <a:bodyPr/>
        <a:lstStyle/>
        <a:p>
          <a:endParaRPr lang="en-US"/>
        </a:p>
      </dgm:t>
    </dgm:pt>
    <dgm:pt modelId="{CD6894B2-B3CD-4700-8979-F3FFB3202ED4}" type="pres">
      <dgm:prSet presAssocID="{1351BFB3-CE42-44BB-A0CD-916922158831}" presName="hierChild2" presStyleCnt="0"/>
      <dgm:spPr/>
    </dgm:pt>
    <dgm:pt modelId="{EA6C9857-3270-45B5-B8A0-C7C476779BA6}" type="pres">
      <dgm:prSet presAssocID="{8CF1DF91-7DE7-496D-8B63-241222096D10}" presName="Name28" presStyleLbl="parChTrans1D2" presStyleIdx="0" presStyleCnt="2"/>
      <dgm:spPr/>
      <dgm:t>
        <a:bodyPr/>
        <a:lstStyle/>
        <a:p>
          <a:endParaRPr lang="en-US"/>
        </a:p>
      </dgm:t>
    </dgm:pt>
    <dgm:pt modelId="{F1E651D1-1505-4573-987F-48D0C0675F9F}" type="pres">
      <dgm:prSet presAssocID="{A1C6562B-041C-4B21-8FF6-637CCF9419FA}" presName="hierRoot2" presStyleCnt="0">
        <dgm:presLayoutVars>
          <dgm:hierBranch val="init"/>
        </dgm:presLayoutVars>
      </dgm:prSet>
      <dgm:spPr/>
    </dgm:pt>
    <dgm:pt modelId="{04B7CDB0-2DEF-4845-B04D-C9C443898734}" type="pres">
      <dgm:prSet presAssocID="{A1C6562B-041C-4B21-8FF6-637CCF9419FA}" presName="rootComposite2" presStyleCnt="0"/>
      <dgm:spPr/>
    </dgm:pt>
    <dgm:pt modelId="{65F7590F-BEE5-4DA9-AEA2-B399528C450E}" type="pres">
      <dgm:prSet presAssocID="{A1C6562B-041C-4B21-8FF6-637CCF9419FA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B89D0A-1206-4833-9CDA-D914E5A66B21}" type="pres">
      <dgm:prSet presAssocID="{A1C6562B-041C-4B21-8FF6-637CCF9419FA}" presName="topArc2" presStyleLbl="parChTrans1D1" presStyleIdx="2" presStyleCnt="6"/>
      <dgm:spPr/>
    </dgm:pt>
    <dgm:pt modelId="{4B3BAF14-E41E-4F90-AC4B-69B305EF1788}" type="pres">
      <dgm:prSet presAssocID="{A1C6562B-041C-4B21-8FF6-637CCF9419FA}" presName="bottomArc2" presStyleLbl="parChTrans1D1" presStyleIdx="3" presStyleCnt="6"/>
      <dgm:spPr/>
    </dgm:pt>
    <dgm:pt modelId="{2342A275-ADE2-4D25-8161-D4A8C152E3FC}" type="pres">
      <dgm:prSet presAssocID="{A1C6562B-041C-4B21-8FF6-637CCF9419FA}" presName="topConnNode2" presStyleLbl="node2" presStyleIdx="0" presStyleCnt="0"/>
      <dgm:spPr/>
      <dgm:t>
        <a:bodyPr/>
        <a:lstStyle/>
        <a:p>
          <a:endParaRPr lang="en-US"/>
        </a:p>
      </dgm:t>
    </dgm:pt>
    <dgm:pt modelId="{CD6CFF94-2F92-4515-B3D4-3D0A3A48ADA5}" type="pres">
      <dgm:prSet presAssocID="{A1C6562B-041C-4B21-8FF6-637CCF9419FA}" presName="hierChild4" presStyleCnt="0"/>
      <dgm:spPr/>
    </dgm:pt>
    <dgm:pt modelId="{974F64D9-CB06-4367-BF7D-54B875B81F44}" type="pres">
      <dgm:prSet presAssocID="{A1C6562B-041C-4B21-8FF6-637CCF9419FA}" presName="hierChild5" presStyleCnt="0"/>
      <dgm:spPr/>
    </dgm:pt>
    <dgm:pt modelId="{6F445EFB-15DC-46FF-B1C8-1A8A9E43ACBD}" type="pres">
      <dgm:prSet presAssocID="{FD142B81-95C5-43F0-BD52-DD2EE084CC57}" presName="Name28" presStyleLbl="parChTrans1D2" presStyleIdx="1" presStyleCnt="2"/>
      <dgm:spPr/>
      <dgm:t>
        <a:bodyPr/>
        <a:lstStyle/>
        <a:p>
          <a:endParaRPr lang="en-US"/>
        </a:p>
      </dgm:t>
    </dgm:pt>
    <dgm:pt modelId="{D1353363-BC46-4F7E-AE22-885FB6B66C69}" type="pres">
      <dgm:prSet presAssocID="{A2EDD09B-5525-46B6-87DF-9FB8D34B8EA3}" presName="hierRoot2" presStyleCnt="0">
        <dgm:presLayoutVars>
          <dgm:hierBranch val="init"/>
        </dgm:presLayoutVars>
      </dgm:prSet>
      <dgm:spPr/>
    </dgm:pt>
    <dgm:pt modelId="{B6B8DE12-50D0-4AA6-9889-726220E34D16}" type="pres">
      <dgm:prSet presAssocID="{A2EDD09B-5525-46B6-87DF-9FB8D34B8EA3}" presName="rootComposite2" presStyleCnt="0"/>
      <dgm:spPr/>
    </dgm:pt>
    <dgm:pt modelId="{949752EE-20F0-4B31-9786-C4D99DBF1A92}" type="pres">
      <dgm:prSet presAssocID="{A2EDD09B-5525-46B6-87DF-9FB8D34B8EA3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7762A4-93A8-4E30-AB64-D0E0B06F1865}" type="pres">
      <dgm:prSet presAssocID="{A2EDD09B-5525-46B6-87DF-9FB8D34B8EA3}" presName="topArc2" presStyleLbl="parChTrans1D1" presStyleIdx="4" presStyleCnt="6"/>
      <dgm:spPr/>
    </dgm:pt>
    <dgm:pt modelId="{BE89F4A3-F45E-4449-9821-B4A379DCF591}" type="pres">
      <dgm:prSet presAssocID="{A2EDD09B-5525-46B6-87DF-9FB8D34B8EA3}" presName="bottomArc2" presStyleLbl="parChTrans1D1" presStyleIdx="5" presStyleCnt="6"/>
      <dgm:spPr/>
    </dgm:pt>
    <dgm:pt modelId="{8EE8B24B-5ABE-4B60-BEE1-3DAA53497378}" type="pres">
      <dgm:prSet presAssocID="{A2EDD09B-5525-46B6-87DF-9FB8D34B8EA3}" presName="topConnNode2" presStyleLbl="node2" presStyleIdx="0" presStyleCnt="0"/>
      <dgm:spPr/>
      <dgm:t>
        <a:bodyPr/>
        <a:lstStyle/>
        <a:p>
          <a:endParaRPr lang="en-US"/>
        </a:p>
      </dgm:t>
    </dgm:pt>
    <dgm:pt modelId="{3D2A58DD-EA25-4F91-A9DF-7C97ADFB724C}" type="pres">
      <dgm:prSet presAssocID="{A2EDD09B-5525-46B6-87DF-9FB8D34B8EA3}" presName="hierChild4" presStyleCnt="0"/>
      <dgm:spPr/>
    </dgm:pt>
    <dgm:pt modelId="{71A0FCEA-EDF5-48AF-B992-4101C30EB529}" type="pres">
      <dgm:prSet presAssocID="{A2EDD09B-5525-46B6-87DF-9FB8D34B8EA3}" presName="hierChild5" presStyleCnt="0"/>
      <dgm:spPr/>
    </dgm:pt>
    <dgm:pt modelId="{29224286-8C26-45F3-AD13-E4998778FC4C}" type="pres">
      <dgm:prSet presAssocID="{1351BFB3-CE42-44BB-A0CD-916922158831}" presName="hierChild3" presStyleCnt="0"/>
      <dgm:spPr/>
    </dgm:pt>
  </dgm:ptLst>
  <dgm:cxnLst>
    <dgm:cxn modelId="{321D3483-0A1C-449D-B980-7CFDB83E1925}" type="presOf" srcId="{A1C6562B-041C-4B21-8FF6-637CCF9419FA}" destId="{2342A275-ADE2-4D25-8161-D4A8C152E3FC}" srcOrd="1" destOrd="0" presId="urn:microsoft.com/office/officeart/2008/layout/HalfCircleOrganizationChart"/>
    <dgm:cxn modelId="{5060BAC7-7B60-4483-B20F-5FC741108BA9}" type="presOf" srcId="{A1C6562B-041C-4B21-8FF6-637CCF9419FA}" destId="{65F7590F-BEE5-4DA9-AEA2-B399528C450E}" srcOrd="0" destOrd="0" presId="urn:microsoft.com/office/officeart/2008/layout/HalfCircleOrganizationChart"/>
    <dgm:cxn modelId="{99B91D1D-84EB-4FAE-BFB3-A135670B7ADC}" type="presOf" srcId="{1351BFB3-CE42-44BB-A0CD-916922158831}" destId="{BA894E5E-286F-4741-BCFF-4A676CEBD2E1}" srcOrd="1" destOrd="0" presId="urn:microsoft.com/office/officeart/2008/layout/HalfCircleOrganizationChart"/>
    <dgm:cxn modelId="{DE444B1A-2C4B-4E6D-9BEC-CEACA360111D}" type="presOf" srcId="{A2EDD09B-5525-46B6-87DF-9FB8D34B8EA3}" destId="{8EE8B24B-5ABE-4B60-BEE1-3DAA53497378}" srcOrd="1" destOrd="0" presId="urn:microsoft.com/office/officeart/2008/layout/HalfCircleOrganizationChart"/>
    <dgm:cxn modelId="{030FC18E-8B44-417A-94C1-B6BC77D88D28}" type="presOf" srcId="{FFBC29CE-589D-4F67-ACB9-DD4A8A86E502}" destId="{E170FA5F-48EE-48BC-BE17-DC6198151AE3}" srcOrd="0" destOrd="0" presId="urn:microsoft.com/office/officeart/2008/layout/HalfCircleOrganizationChart"/>
    <dgm:cxn modelId="{0551F458-304E-458E-B2CD-8C6B8FDE3D9F}" srcId="{1351BFB3-CE42-44BB-A0CD-916922158831}" destId="{A1C6562B-041C-4B21-8FF6-637CCF9419FA}" srcOrd="0" destOrd="0" parTransId="{8CF1DF91-7DE7-496D-8B63-241222096D10}" sibTransId="{8A30F7AA-6ED1-42DD-BFDE-F0486AB7EA00}"/>
    <dgm:cxn modelId="{D862F3D4-159D-4DE6-8B30-ECB04CCEC41A}" type="presOf" srcId="{8CF1DF91-7DE7-496D-8B63-241222096D10}" destId="{EA6C9857-3270-45B5-B8A0-C7C476779BA6}" srcOrd="0" destOrd="0" presId="urn:microsoft.com/office/officeart/2008/layout/HalfCircleOrganizationChart"/>
    <dgm:cxn modelId="{7CA33179-B152-49D9-8A3C-4F7E3EA1AC49}" srcId="{FFBC29CE-589D-4F67-ACB9-DD4A8A86E502}" destId="{1351BFB3-CE42-44BB-A0CD-916922158831}" srcOrd="0" destOrd="0" parTransId="{CE997369-B749-4039-88CB-D3E7DE160081}" sibTransId="{4D34EA85-68E3-4350-827E-0510E8DF39E9}"/>
    <dgm:cxn modelId="{F30E7123-6DD7-4F8D-AD86-37361694600C}" srcId="{1351BFB3-CE42-44BB-A0CD-916922158831}" destId="{A2EDD09B-5525-46B6-87DF-9FB8D34B8EA3}" srcOrd="1" destOrd="0" parTransId="{FD142B81-95C5-43F0-BD52-DD2EE084CC57}" sibTransId="{08664A40-B2D1-41D6-AFE1-7184874319CA}"/>
    <dgm:cxn modelId="{7F0E43B3-4D0E-40C6-8FB7-AABE27EF08DF}" type="presOf" srcId="{1351BFB3-CE42-44BB-A0CD-916922158831}" destId="{43012AB7-1B2D-44D8-99A3-B6BDFC9666F5}" srcOrd="0" destOrd="0" presId="urn:microsoft.com/office/officeart/2008/layout/HalfCircleOrganizationChart"/>
    <dgm:cxn modelId="{AB71A8D0-35F9-4C97-B3D0-0528B35D8BF2}" type="presOf" srcId="{A2EDD09B-5525-46B6-87DF-9FB8D34B8EA3}" destId="{949752EE-20F0-4B31-9786-C4D99DBF1A92}" srcOrd="0" destOrd="0" presId="urn:microsoft.com/office/officeart/2008/layout/HalfCircleOrganizationChart"/>
    <dgm:cxn modelId="{11B91A29-555B-4A57-81B8-BCFF6A824E0A}" type="presOf" srcId="{FD142B81-95C5-43F0-BD52-DD2EE084CC57}" destId="{6F445EFB-15DC-46FF-B1C8-1A8A9E43ACBD}" srcOrd="0" destOrd="0" presId="urn:microsoft.com/office/officeart/2008/layout/HalfCircleOrganizationChart"/>
    <dgm:cxn modelId="{006D7B6C-61C8-4158-93B7-C315D4EB1322}" type="presParOf" srcId="{E170FA5F-48EE-48BC-BE17-DC6198151AE3}" destId="{0647E956-C2F7-4A79-8E73-169C73D1D17E}" srcOrd="0" destOrd="0" presId="urn:microsoft.com/office/officeart/2008/layout/HalfCircleOrganizationChart"/>
    <dgm:cxn modelId="{E39BE89B-58C9-456B-B7CF-0E83BB294340}" type="presParOf" srcId="{0647E956-C2F7-4A79-8E73-169C73D1D17E}" destId="{39EA25F9-3CA7-44DE-88EF-BD3778EF6284}" srcOrd="0" destOrd="0" presId="urn:microsoft.com/office/officeart/2008/layout/HalfCircleOrganizationChart"/>
    <dgm:cxn modelId="{51172ED2-9E0A-4FA1-9241-A1127D7DEACB}" type="presParOf" srcId="{39EA25F9-3CA7-44DE-88EF-BD3778EF6284}" destId="{43012AB7-1B2D-44D8-99A3-B6BDFC9666F5}" srcOrd="0" destOrd="0" presId="urn:microsoft.com/office/officeart/2008/layout/HalfCircleOrganizationChart"/>
    <dgm:cxn modelId="{FE99219E-32DC-4135-AC2A-D2CB101351C7}" type="presParOf" srcId="{39EA25F9-3CA7-44DE-88EF-BD3778EF6284}" destId="{7B95555B-E2D9-4B41-85DF-93BEB3B8C58B}" srcOrd="1" destOrd="0" presId="urn:microsoft.com/office/officeart/2008/layout/HalfCircleOrganizationChart"/>
    <dgm:cxn modelId="{D1E6618E-5B90-44BD-91C4-D8A178ABE8A9}" type="presParOf" srcId="{39EA25F9-3CA7-44DE-88EF-BD3778EF6284}" destId="{AFF0086E-6E28-4711-A624-1CABC76F1DA8}" srcOrd="2" destOrd="0" presId="urn:microsoft.com/office/officeart/2008/layout/HalfCircleOrganizationChart"/>
    <dgm:cxn modelId="{BAA3FC87-7042-46FD-9686-59556DC1B076}" type="presParOf" srcId="{39EA25F9-3CA7-44DE-88EF-BD3778EF6284}" destId="{BA894E5E-286F-4741-BCFF-4A676CEBD2E1}" srcOrd="3" destOrd="0" presId="urn:microsoft.com/office/officeart/2008/layout/HalfCircleOrganizationChart"/>
    <dgm:cxn modelId="{48FD1B47-CFC8-478E-8D9B-1C716BD07225}" type="presParOf" srcId="{0647E956-C2F7-4A79-8E73-169C73D1D17E}" destId="{CD6894B2-B3CD-4700-8979-F3FFB3202ED4}" srcOrd="1" destOrd="0" presId="urn:microsoft.com/office/officeart/2008/layout/HalfCircleOrganizationChart"/>
    <dgm:cxn modelId="{0F2B58D0-4A7B-4B1C-9F18-E524D113BA2E}" type="presParOf" srcId="{CD6894B2-B3CD-4700-8979-F3FFB3202ED4}" destId="{EA6C9857-3270-45B5-B8A0-C7C476779BA6}" srcOrd="0" destOrd="0" presId="urn:microsoft.com/office/officeart/2008/layout/HalfCircleOrganizationChart"/>
    <dgm:cxn modelId="{E3203D4A-73D6-48B4-B1A1-EE68B1DE0EAF}" type="presParOf" srcId="{CD6894B2-B3CD-4700-8979-F3FFB3202ED4}" destId="{F1E651D1-1505-4573-987F-48D0C0675F9F}" srcOrd="1" destOrd="0" presId="urn:microsoft.com/office/officeart/2008/layout/HalfCircleOrganizationChart"/>
    <dgm:cxn modelId="{ABAF9481-309F-42A2-A8AF-56EB0D71BA7E}" type="presParOf" srcId="{F1E651D1-1505-4573-987F-48D0C0675F9F}" destId="{04B7CDB0-2DEF-4845-B04D-C9C443898734}" srcOrd="0" destOrd="0" presId="urn:microsoft.com/office/officeart/2008/layout/HalfCircleOrganizationChart"/>
    <dgm:cxn modelId="{456940D8-AA57-4138-BE39-A73208520FAC}" type="presParOf" srcId="{04B7CDB0-2DEF-4845-B04D-C9C443898734}" destId="{65F7590F-BEE5-4DA9-AEA2-B399528C450E}" srcOrd="0" destOrd="0" presId="urn:microsoft.com/office/officeart/2008/layout/HalfCircleOrganizationChart"/>
    <dgm:cxn modelId="{9019DEC0-3D0C-4103-AFA8-6772BBBF7386}" type="presParOf" srcId="{04B7CDB0-2DEF-4845-B04D-C9C443898734}" destId="{91B89D0A-1206-4833-9CDA-D914E5A66B21}" srcOrd="1" destOrd="0" presId="urn:microsoft.com/office/officeart/2008/layout/HalfCircleOrganizationChart"/>
    <dgm:cxn modelId="{04E29FC7-F0B9-4FCE-8AE1-013539173AA3}" type="presParOf" srcId="{04B7CDB0-2DEF-4845-B04D-C9C443898734}" destId="{4B3BAF14-E41E-4F90-AC4B-69B305EF1788}" srcOrd="2" destOrd="0" presId="urn:microsoft.com/office/officeart/2008/layout/HalfCircleOrganizationChart"/>
    <dgm:cxn modelId="{7DAD9C5F-667D-466A-A7D4-21D2CFDA548F}" type="presParOf" srcId="{04B7CDB0-2DEF-4845-B04D-C9C443898734}" destId="{2342A275-ADE2-4D25-8161-D4A8C152E3FC}" srcOrd="3" destOrd="0" presId="urn:microsoft.com/office/officeart/2008/layout/HalfCircleOrganizationChart"/>
    <dgm:cxn modelId="{D685AA6E-A68E-4F26-B8EB-15E35F6F6003}" type="presParOf" srcId="{F1E651D1-1505-4573-987F-48D0C0675F9F}" destId="{CD6CFF94-2F92-4515-B3D4-3D0A3A48ADA5}" srcOrd="1" destOrd="0" presId="urn:microsoft.com/office/officeart/2008/layout/HalfCircleOrganizationChart"/>
    <dgm:cxn modelId="{6C79ECC0-B36F-42AB-9C4F-6339A331B336}" type="presParOf" srcId="{F1E651D1-1505-4573-987F-48D0C0675F9F}" destId="{974F64D9-CB06-4367-BF7D-54B875B81F44}" srcOrd="2" destOrd="0" presId="urn:microsoft.com/office/officeart/2008/layout/HalfCircleOrganizationChart"/>
    <dgm:cxn modelId="{C9370D72-7CE8-4D55-BB5B-C855171BD27D}" type="presParOf" srcId="{CD6894B2-B3CD-4700-8979-F3FFB3202ED4}" destId="{6F445EFB-15DC-46FF-B1C8-1A8A9E43ACBD}" srcOrd="2" destOrd="0" presId="urn:microsoft.com/office/officeart/2008/layout/HalfCircleOrganizationChart"/>
    <dgm:cxn modelId="{075B824E-4A06-4CB5-A4F4-D692278DD153}" type="presParOf" srcId="{CD6894B2-B3CD-4700-8979-F3FFB3202ED4}" destId="{D1353363-BC46-4F7E-AE22-885FB6B66C69}" srcOrd="3" destOrd="0" presId="urn:microsoft.com/office/officeart/2008/layout/HalfCircleOrganizationChart"/>
    <dgm:cxn modelId="{7718F625-78DF-4649-9D25-273804B45BE1}" type="presParOf" srcId="{D1353363-BC46-4F7E-AE22-885FB6B66C69}" destId="{B6B8DE12-50D0-4AA6-9889-726220E34D16}" srcOrd="0" destOrd="0" presId="urn:microsoft.com/office/officeart/2008/layout/HalfCircleOrganizationChart"/>
    <dgm:cxn modelId="{E1C6210E-19B9-424A-8FBB-C6DA18EBD8D4}" type="presParOf" srcId="{B6B8DE12-50D0-4AA6-9889-726220E34D16}" destId="{949752EE-20F0-4B31-9786-C4D99DBF1A92}" srcOrd="0" destOrd="0" presId="urn:microsoft.com/office/officeart/2008/layout/HalfCircleOrganizationChart"/>
    <dgm:cxn modelId="{E3CD9BB2-6742-4829-9BF4-676024F72173}" type="presParOf" srcId="{B6B8DE12-50D0-4AA6-9889-726220E34D16}" destId="{437762A4-93A8-4E30-AB64-D0E0B06F1865}" srcOrd="1" destOrd="0" presId="urn:microsoft.com/office/officeart/2008/layout/HalfCircleOrganizationChart"/>
    <dgm:cxn modelId="{F25A266B-F735-4CDC-8A6A-5F5AD87E4D57}" type="presParOf" srcId="{B6B8DE12-50D0-4AA6-9889-726220E34D16}" destId="{BE89F4A3-F45E-4449-9821-B4A379DCF591}" srcOrd="2" destOrd="0" presId="urn:microsoft.com/office/officeart/2008/layout/HalfCircleOrganizationChart"/>
    <dgm:cxn modelId="{1766CE2B-B6CD-4174-A7EC-FF8372018FDA}" type="presParOf" srcId="{B6B8DE12-50D0-4AA6-9889-726220E34D16}" destId="{8EE8B24B-5ABE-4B60-BEE1-3DAA53497378}" srcOrd="3" destOrd="0" presId="urn:microsoft.com/office/officeart/2008/layout/HalfCircleOrganizationChart"/>
    <dgm:cxn modelId="{ADA5CA4B-3926-4841-BECE-7A5B36A17F3D}" type="presParOf" srcId="{D1353363-BC46-4F7E-AE22-885FB6B66C69}" destId="{3D2A58DD-EA25-4F91-A9DF-7C97ADFB724C}" srcOrd="1" destOrd="0" presId="urn:microsoft.com/office/officeart/2008/layout/HalfCircleOrganizationChart"/>
    <dgm:cxn modelId="{39B3A566-B217-4B74-A1B7-0D98882F2630}" type="presParOf" srcId="{D1353363-BC46-4F7E-AE22-885FB6B66C69}" destId="{71A0FCEA-EDF5-48AF-B992-4101C30EB529}" srcOrd="2" destOrd="0" presId="urn:microsoft.com/office/officeart/2008/layout/HalfCircleOrganizationChart"/>
    <dgm:cxn modelId="{7FB25B23-265E-4D66-ADC1-5D23ABDE0E07}" type="presParOf" srcId="{0647E956-C2F7-4A79-8E73-169C73D1D17E}" destId="{29224286-8C26-45F3-AD13-E4998778FC4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4982A8-9ECB-4433-9925-276711C2B284}" type="doc">
      <dgm:prSet loTypeId="urn:microsoft.com/office/officeart/2005/8/layout/orgChart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16BDA935-BB0A-4460-88F9-F91897E08761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5w+1h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26DE93-88ED-463A-A2E9-E03FEEF4A284}" type="parTrans" cxnId="{E974C531-01F3-478F-A178-AC5C5D6A53CC}">
      <dgm:prSet/>
      <dgm:spPr/>
      <dgm:t>
        <a:bodyPr/>
        <a:lstStyle/>
        <a:p>
          <a:endParaRPr lang="en-US"/>
        </a:p>
      </dgm:t>
    </dgm:pt>
    <dgm:pt modelId="{B1B2E654-5EF6-46CA-8406-54BB61EF130F}" type="sibTrans" cxnId="{E974C531-01F3-478F-A178-AC5C5D6A53CC}">
      <dgm:prSet/>
      <dgm:spPr/>
      <dgm:t>
        <a:bodyPr/>
        <a:lstStyle/>
        <a:p>
          <a:endParaRPr lang="en-US"/>
        </a:p>
      </dgm:t>
    </dgm:pt>
    <dgm:pt modelId="{AC66ABF2-771D-4E5E-A294-65C52D64EF43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What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apa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C6A7232-126F-4A7F-A358-D89407D7A3EE}" type="parTrans" cxnId="{BB1A8C19-9D4A-4A5A-82AC-9E3662DBC110}">
      <dgm:prSet/>
      <dgm:spPr/>
      <dgm:t>
        <a:bodyPr/>
        <a:lstStyle/>
        <a:p>
          <a:endParaRPr lang="en-US"/>
        </a:p>
      </dgm:t>
    </dgm:pt>
    <dgm:pt modelId="{AC6408AD-5124-44D4-ABEB-8108A671CCC1}" type="sibTrans" cxnId="{BB1A8C19-9D4A-4A5A-82AC-9E3662DBC110}">
      <dgm:prSet/>
      <dgm:spPr/>
      <dgm:t>
        <a:bodyPr/>
        <a:lstStyle/>
        <a:p>
          <a:endParaRPr lang="en-US"/>
        </a:p>
      </dgm:t>
    </dgm:pt>
    <dgm:pt modelId="{8E077E42-FCAA-4851-A6E2-CE3BABDC19E6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Who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sapa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AC275768-70D7-447C-ACE7-AA42D5A701BD}" type="parTrans" cxnId="{C5FD7534-905A-4C10-A831-F88233C04FE4}">
      <dgm:prSet/>
      <dgm:spPr/>
      <dgm:t>
        <a:bodyPr/>
        <a:lstStyle/>
        <a:p>
          <a:endParaRPr lang="en-US"/>
        </a:p>
      </dgm:t>
    </dgm:pt>
    <dgm:pt modelId="{6D0EB64A-4223-491F-BBB5-CDB045647790}" type="sibTrans" cxnId="{C5FD7534-905A-4C10-A831-F88233C04FE4}">
      <dgm:prSet/>
      <dgm:spPr/>
      <dgm:t>
        <a:bodyPr/>
        <a:lstStyle/>
        <a:p>
          <a:endParaRPr lang="en-US"/>
        </a:p>
      </dgm:t>
    </dgm:pt>
    <dgm:pt modelId="{93B1D8B9-EA61-48B7-853B-A6074603C23F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Where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ing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ngendi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DE17E2E-D500-40CD-8140-5E4CE16BFC85}" type="parTrans" cxnId="{CD0EA25F-ED92-4133-B1BD-54F6A86809A3}">
      <dgm:prSet/>
      <dgm:spPr/>
      <dgm:t>
        <a:bodyPr/>
        <a:lstStyle/>
        <a:p>
          <a:endParaRPr lang="en-US"/>
        </a:p>
      </dgm:t>
    </dgm:pt>
    <dgm:pt modelId="{795E79E7-AEF8-4C0D-B154-4B0DE313E180}" type="sibTrans" cxnId="{CD0EA25F-ED92-4133-B1BD-54F6A86809A3}">
      <dgm:prSet/>
      <dgm:spPr/>
      <dgm:t>
        <a:bodyPr/>
        <a:lstStyle/>
        <a:p>
          <a:endParaRPr lang="en-US"/>
        </a:p>
      </dgm:t>
    </dgm:pt>
    <dgm:pt modelId="{EC2475B1-771D-45AE-909D-07D2FA99F509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When 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kapan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B1E0D48-2D44-4353-B84C-3DCBD31B7A6F}" type="parTrans" cxnId="{0C80058E-3E75-4AB6-9877-566D3C4EB1EF}">
      <dgm:prSet/>
      <dgm:spPr/>
      <dgm:t>
        <a:bodyPr/>
        <a:lstStyle/>
        <a:p>
          <a:endParaRPr lang="en-US"/>
        </a:p>
      </dgm:t>
    </dgm:pt>
    <dgm:pt modelId="{11697BA4-21AA-4A9E-8D2F-7EC175FD147B}" type="sibTrans" cxnId="{0C80058E-3E75-4AB6-9877-566D3C4EB1EF}">
      <dgm:prSet/>
      <dgm:spPr/>
      <dgm:t>
        <a:bodyPr/>
        <a:lstStyle/>
        <a:p>
          <a:endParaRPr lang="en-US"/>
        </a:p>
      </dgm:t>
    </dgm:pt>
    <dgm:pt modelId="{D7E848C8-EF50-430D-8C49-78B0FA5BE087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Why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geneya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672D60F-55D9-45B8-811A-ED6EEF1EAD4D}" type="parTrans" cxnId="{6B06222A-9270-465A-BD9C-D49C0A12AB98}">
      <dgm:prSet/>
      <dgm:spPr/>
      <dgm:t>
        <a:bodyPr/>
        <a:lstStyle/>
        <a:p>
          <a:endParaRPr lang="en-US"/>
        </a:p>
      </dgm:t>
    </dgm:pt>
    <dgm:pt modelId="{A5D77526-A56A-4B3C-B30E-213D96E9B7F2}" type="sibTrans" cxnId="{6B06222A-9270-465A-BD9C-D49C0A12AB98}">
      <dgm:prSet/>
      <dgm:spPr/>
      <dgm:t>
        <a:bodyPr/>
        <a:lstStyle/>
        <a:p>
          <a:endParaRPr lang="en-US"/>
        </a:p>
      </dgm:t>
    </dgm:pt>
    <dgm:pt modelId="{23823DCC-70C4-4F93-B494-C0B709C0306C}">
      <dgm:prSet phldrT="[Text]"/>
      <dgm:spPr/>
      <dgm:t>
        <a:bodyPr/>
        <a:lstStyle/>
        <a:p>
          <a:r>
            <a:rPr lang="en-US" i="1" dirty="0" smtClean="0">
              <a:latin typeface="Arial" panose="020B0604020202020204" pitchFamily="34" charset="0"/>
              <a:cs typeface="Arial" panose="020B0604020202020204" pitchFamily="34" charset="0"/>
            </a:rPr>
            <a:t>How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kepiye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0AA8CC7-E950-41A6-8DF3-53A284ECFDA3}" type="parTrans" cxnId="{03C33A65-3B5C-4424-BD1D-459DCD61175F}">
      <dgm:prSet/>
      <dgm:spPr/>
      <dgm:t>
        <a:bodyPr/>
        <a:lstStyle/>
        <a:p>
          <a:endParaRPr lang="en-US"/>
        </a:p>
      </dgm:t>
    </dgm:pt>
    <dgm:pt modelId="{1C2AD9CC-38B8-424D-AFA4-D59EC24637FB}" type="sibTrans" cxnId="{03C33A65-3B5C-4424-BD1D-459DCD61175F}">
      <dgm:prSet/>
      <dgm:spPr/>
      <dgm:t>
        <a:bodyPr/>
        <a:lstStyle/>
        <a:p>
          <a:endParaRPr lang="en-US"/>
        </a:p>
      </dgm:t>
    </dgm:pt>
    <dgm:pt modelId="{A73C6471-C9A7-41E8-B5B8-EC3FD43BD2E7}" type="pres">
      <dgm:prSet presAssocID="{D24982A8-9ECB-4433-9925-276711C2B28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F86AC4B-09F3-4CEB-89FD-3E90FABA207F}" type="pres">
      <dgm:prSet presAssocID="{16BDA935-BB0A-4460-88F9-F91897E0876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80F1ED15-CE0A-44C8-9BC6-99BBE44BDE7C}" type="pres">
      <dgm:prSet presAssocID="{16BDA935-BB0A-4460-88F9-F91897E08761}" presName="rootComposite1" presStyleCnt="0"/>
      <dgm:spPr/>
      <dgm:t>
        <a:bodyPr/>
        <a:lstStyle/>
        <a:p>
          <a:endParaRPr lang="en-US"/>
        </a:p>
      </dgm:t>
    </dgm:pt>
    <dgm:pt modelId="{D5ABF566-2741-4CDF-B9BB-75117120E249}" type="pres">
      <dgm:prSet presAssocID="{16BDA935-BB0A-4460-88F9-F91897E0876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70E9F4-7790-47CE-8157-2311E0E0B250}" type="pres">
      <dgm:prSet presAssocID="{16BDA935-BB0A-4460-88F9-F91897E0876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D507189-2A91-4F76-BFA2-54B6ED980C01}" type="pres">
      <dgm:prSet presAssocID="{16BDA935-BB0A-4460-88F9-F91897E08761}" presName="hierChild2" presStyleCnt="0"/>
      <dgm:spPr/>
      <dgm:t>
        <a:bodyPr/>
        <a:lstStyle/>
        <a:p>
          <a:endParaRPr lang="en-US"/>
        </a:p>
      </dgm:t>
    </dgm:pt>
    <dgm:pt modelId="{02FAC807-246C-4316-A6AB-FB424C61BB8A}" type="pres">
      <dgm:prSet presAssocID="{9C6A7232-126F-4A7F-A358-D89407D7A3EE}" presName="Name37" presStyleLbl="parChTrans1D2" presStyleIdx="0" presStyleCnt="6"/>
      <dgm:spPr/>
      <dgm:t>
        <a:bodyPr/>
        <a:lstStyle/>
        <a:p>
          <a:endParaRPr lang="en-US"/>
        </a:p>
      </dgm:t>
    </dgm:pt>
    <dgm:pt modelId="{7CDF5B65-9CA6-4C30-8309-1DCA0400438B}" type="pres">
      <dgm:prSet presAssocID="{AC66ABF2-771D-4E5E-A294-65C52D64EF43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7ABD74E-4933-4AAF-9F70-100B6F932386}" type="pres">
      <dgm:prSet presAssocID="{AC66ABF2-771D-4E5E-A294-65C52D64EF43}" presName="rootComposite" presStyleCnt="0"/>
      <dgm:spPr/>
      <dgm:t>
        <a:bodyPr/>
        <a:lstStyle/>
        <a:p>
          <a:endParaRPr lang="en-US"/>
        </a:p>
      </dgm:t>
    </dgm:pt>
    <dgm:pt modelId="{A46AACEE-A321-478F-8BB3-885BDADA5188}" type="pres">
      <dgm:prSet presAssocID="{AC66ABF2-771D-4E5E-A294-65C52D64EF43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4B8779-4B93-4098-ACC5-26DDC67AE7AE}" type="pres">
      <dgm:prSet presAssocID="{AC66ABF2-771D-4E5E-A294-65C52D64EF43}" presName="rootConnector" presStyleLbl="node2" presStyleIdx="0" presStyleCnt="6"/>
      <dgm:spPr/>
      <dgm:t>
        <a:bodyPr/>
        <a:lstStyle/>
        <a:p>
          <a:endParaRPr lang="en-US"/>
        </a:p>
      </dgm:t>
    </dgm:pt>
    <dgm:pt modelId="{8413DD18-9EFF-4FD8-8545-BDB92A781599}" type="pres">
      <dgm:prSet presAssocID="{AC66ABF2-771D-4E5E-A294-65C52D64EF43}" presName="hierChild4" presStyleCnt="0"/>
      <dgm:spPr/>
      <dgm:t>
        <a:bodyPr/>
        <a:lstStyle/>
        <a:p>
          <a:endParaRPr lang="en-US"/>
        </a:p>
      </dgm:t>
    </dgm:pt>
    <dgm:pt modelId="{DD101593-FA35-492B-8297-C1DD1A448537}" type="pres">
      <dgm:prSet presAssocID="{AC66ABF2-771D-4E5E-A294-65C52D64EF43}" presName="hierChild5" presStyleCnt="0"/>
      <dgm:spPr/>
      <dgm:t>
        <a:bodyPr/>
        <a:lstStyle/>
        <a:p>
          <a:endParaRPr lang="en-US"/>
        </a:p>
      </dgm:t>
    </dgm:pt>
    <dgm:pt modelId="{B420CFFA-E4F5-4D42-9105-3162E49299F3}" type="pres">
      <dgm:prSet presAssocID="{AC275768-70D7-447C-ACE7-AA42D5A701BD}" presName="Name37" presStyleLbl="parChTrans1D2" presStyleIdx="1" presStyleCnt="6"/>
      <dgm:spPr/>
      <dgm:t>
        <a:bodyPr/>
        <a:lstStyle/>
        <a:p>
          <a:endParaRPr lang="en-US"/>
        </a:p>
      </dgm:t>
    </dgm:pt>
    <dgm:pt modelId="{A9F44442-83B0-45ED-A6DF-CE86C874BD81}" type="pres">
      <dgm:prSet presAssocID="{8E077E42-FCAA-4851-A6E2-CE3BABDC19E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118409B-5F1E-44EA-9A4B-4B8B798F8D56}" type="pres">
      <dgm:prSet presAssocID="{8E077E42-FCAA-4851-A6E2-CE3BABDC19E6}" presName="rootComposite" presStyleCnt="0"/>
      <dgm:spPr/>
      <dgm:t>
        <a:bodyPr/>
        <a:lstStyle/>
        <a:p>
          <a:endParaRPr lang="en-US"/>
        </a:p>
      </dgm:t>
    </dgm:pt>
    <dgm:pt modelId="{5E68947C-6FEB-46F4-AF52-F5AD41D94AEB}" type="pres">
      <dgm:prSet presAssocID="{8E077E42-FCAA-4851-A6E2-CE3BABDC19E6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4D1B54B-E68D-43CC-AB26-EC7347A6BB1F}" type="pres">
      <dgm:prSet presAssocID="{8E077E42-FCAA-4851-A6E2-CE3BABDC19E6}" presName="rootConnector" presStyleLbl="node2" presStyleIdx="1" presStyleCnt="6"/>
      <dgm:spPr/>
      <dgm:t>
        <a:bodyPr/>
        <a:lstStyle/>
        <a:p>
          <a:endParaRPr lang="en-US"/>
        </a:p>
      </dgm:t>
    </dgm:pt>
    <dgm:pt modelId="{B3B84BA7-9252-4044-BA90-A1A265C20550}" type="pres">
      <dgm:prSet presAssocID="{8E077E42-FCAA-4851-A6E2-CE3BABDC19E6}" presName="hierChild4" presStyleCnt="0"/>
      <dgm:spPr/>
      <dgm:t>
        <a:bodyPr/>
        <a:lstStyle/>
        <a:p>
          <a:endParaRPr lang="en-US"/>
        </a:p>
      </dgm:t>
    </dgm:pt>
    <dgm:pt modelId="{B81DA518-7159-4988-85BC-9E5B65EF2CB5}" type="pres">
      <dgm:prSet presAssocID="{8E077E42-FCAA-4851-A6E2-CE3BABDC19E6}" presName="hierChild5" presStyleCnt="0"/>
      <dgm:spPr/>
      <dgm:t>
        <a:bodyPr/>
        <a:lstStyle/>
        <a:p>
          <a:endParaRPr lang="en-US"/>
        </a:p>
      </dgm:t>
    </dgm:pt>
    <dgm:pt modelId="{84DF922B-95EE-41BD-BA02-395DFABD305B}" type="pres">
      <dgm:prSet presAssocID="{3DE17E2E-D500-40CD-8140-5E4CE16BFC85}" presName="Name37" presStyleLbl="parChTrans1D2" presStyleIdx="2" presStyleCnt="6"/>
      <dgm:spPr/>
      <dgm:t>
        <a:bodyPr/>
        <a:lstStyle/>
        <a:p>
          <a:endParaRPr lang="en-US"/>
        </a:p>
      </dgm:t>
    </dgm:pt>
    <dgm:pt modelId="{007377EB-D2B1-4D0A-B18C-3FE4C09A4B64}" type="pres">
      <dgm:prSet presAssocID="{93B1D8B9-EA61-48B7-853B-A6074603C23F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278ED43F-9B29-4D46-B8F7-EB0F23052DD4}" type="pres">
      <dgm:prSet presAssocID="{93B1D8B9-EA61-48B7-853B-A6074603C23F}" presName="rootComposite" presStyleCnt="0"/>
      <dgm:spPr/>
      <dgm:t>
        <a:bodyPr/>
        <a:lstStyle/>
        <a:p>
          <a:endParaRPr lang="en-US"/>
        </a:p>
      </dgm:t>
    </dgm:pt>
    <dgm:pt modelId="{CB3E4F42-55B4-4219-A66E-CA3579A66F13}" type="pres">
      <dgm:prSet presAssocID="{93B1D8B9-EA61-48B7-853B-A6074603C23F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B2C309-B771-4AD0-8A2A-0D66A1B0A5C3}" type="pres">
      <dgm:prSet presAssocID="{93B1D8B9-EA61-48B7-853B-A6074603C23F}" presName="rootConnector" presStyleLbl="node2" presStyleIdx="2" presStyleCnt="6"/>
      <dgm:spPr/>
      <dgm:t>
        <a:bodyPr/>
        <a:lstStyle/>
        <a:p>
          <a:endParaRPr lang="en-US"/>
        </a:p>
      </dgm:t>
    </dgm:pt>
    <dgm:pt modelId="{C962301F-3BDF-4B77-845C-97D1C356BD45}" type="pres">
      <dgm:prSet presAssocID="{93B1D8B9-EA61-48B7-853B-A6074603C23F}" presName="hierChild4" presStyleCnt="0"/>
      <dgm:spPr/>
      <dgm:t>
        <a:bodyPr/>
        <a:lstStyle/>
        <a:p>
          <a:endParaRPr lang="en-US"/>
        </a:p>
      </dgm:t>
    </dgm:pt>
    <dgm:pt modelId="{BFC88917-6B72-46A9-8131-280FA8AE6B19}" type="pres">
      <dgm:prSet presAssocID="{93B1D8B9-EA61-48B7-853B-A6074603C23F}" presName="hierChild5" presStyleCnt="0"/>
      <dgm:spPr/>
      <dgm:t>
        <a:bodyPr/>
        <a:lstStyle/>
        <a:p>
          <a:endParaRPr lang="en-US"/>
        </a:p>
      </dgm:t>
    </dgm:pt>
    <dgm:pt modelId="{2406237A-A834-4C91-B10A-26D84B4C0FE5}" type="pres">
      <dgm:prSet presAssocID="{CB1E0D48-2D44-4353-B84C-3DCBD31B7A6F}" presName="Name37" presStyleLbl="parChTrans1D2" presStyleIdx="3" presStyleCnt="6"/>
      <dgm:spPr/>
      <dgm:t>
        <a:bodyPr/>
        <a:lstStyle/>
        <a:p>
          <a:endParaRPr lang="en-US"/>
        </a:p>
      </dgm:t>
    </dgm:pt>
    <dgm:pt modelId="{D6E68AF3-93CA-498F-90FB-217476DBBFCA}" type="pres">
      <dgm:prSet presAssocID="{EC2475B1-771D-45AE-909D-07D2FA99F50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C336386A-2B2F-4B9C-9D2A-21FF5C7D3A46}" type="pres">
      <dgm:prSet presAssocID="{EC2475B1-771D-45AE-909D-07D2FA99F509}" presName="rootComposite" presStyleCnt="0"/>
      <dgm:spPr/>
      <dgm:t>
        <a:bodyPr/>
        <a:lstStyle/>
        <a:p>
          <a:endParaRPr lang="en-US"/>
        </a:p>
      </dgm:t>
    </dgm:pt>
    <dgm:pt modelId="{3B9B9C44-2B68-4690-AF91-B6196D2C1285}" type="pres">
      <dgm:prSet presAssocID="{EC2475B1-771D-45AE-909D-07D2FA99F509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12849E-D530-436C-A336-2C5B88E51834}" type="pres">
      <dgm:prSet presAssocID="{EC2475B1-771D-45AE-909D-07D2FA99F509}" presName="rootConnector" presStyleLbl="node2" presStyleIdx="3" presStyleCnt="6"/>
      <dgm:spPr/>
      <dgm:t>
        <a:bodyPr/>
        <a:lstStyle/>
        <a:p>
          <a:endParaRPr lang="en-US"/>
        </a:p>
      </dgm:t>
    </dgm:pt>
    <dgm:pt modelId="{D277B4CD-C69D-47BD-A950-C075AD56A5EB}" type="pres">
      <dgm:prSet presAssocID="{EC2475B1-771D-45AE-909D-07D2FA99F509}" presName="hierChild4" presStyleCnt="0"/>
      <dgm:spPr/>
      <dgm:t>
        <a:bodyPr/>
        <a:lstStyle/>
        <a:p>
          <a:endParaRPr lang="en-US"/>
        </a:p>
      </dgm:t>
    </dgm:pt>
    <dgm:pt modelId="{85786786-6D28-4A06-BB07-2043782D5ED2}" type="pres">
      <dgm:prSet presAssocID="{EC2475B1-771D-45AE-909D-07D2FA99F509}" presName="hierChild5" presStyleCnt="0"/>
      <dgm:spPr/>
      <dgm:t>
        <a:bodyPr/>
        <a:lstStyle/>
        <a:p>
          <a:endParaRPr lang="en-US"/>
        </a:p>
      </dgm:t>
    </dgm:pt>
    <dgm:pt modelId="{CE67D255-BDD4-4FF7-AC47-B78157ED7D7E}" type="pres">
      <dgm:prSet presAssocID="{9672D60F-55D9-45B8-811A-ED6EEF1EAD4D}" presName="Name37" presStyleLbl="parChTrans1D2" presStyleIdx="4" presStyleCnt="6"/>
      <dgm:spPr/>
      <dgm:t>
        <a:bodyPr/>
        <a:lstStyle/>
        <a:p>
          <a:endParaRPr lang="en-US"/>
        </a:p>
      </dgm:t>
    </dgm:pt>
    <dgm:pt modelId="{1AC31E61-30BB-48C0-B0EC-D5CCAB0DF52B}" type="pres">
      <dgm:prSet presAssocID="{D7E848C8-EF50-430D-8C49-78B0FA5BE08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4C94886-D451-41B3-BFE4-FAE35267F1E5}" type="pres">
      <dgm:prSet presAssocID="{D7E848C8-EF50-430D-8C49-78B0FA5BE087}" presName="rootComposite" presStyleCnt="0"/>
      <dgm:spPr/>
      <dgm:t>
        <a:bodyPr/>
        <a:lstStyle/>
        <a:p>
          <a:endParaRPr lang="en-US"/>
        </a:p>
      </dgm:t>
    </dgm:pt>
    <dgm:pt modelId="{EBDA7786-9EB2-46D4-8338-536E37E6236C}" type="pres">
      <dgm:prSet presAssocID="{D7E848C8-EF50-430D-8C49-78B0FA5BE087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FF0B90-20F8-4680-9271-8EDF6445FDC8}" type="pres">
      <dgm:prSet presAssocID="{D7E848C8-EF50-430D-8C49-78B0FA5BE087}" presName="rootConnector" presStyleLbl="node2" presStyleIdx="4" presStyleCnt="6"/>
      <dgm:spPr/>
      <dgm:t>
        <a:bodyPr/>
        <a:lstStyle/>
        <a:p>
          <a:endParaRPr lang="en-US"/>
        </a:p>
      </dgm:t>
    </dgm:pt>
    <dgm:pt modelId="{27522E62-7A91-4EA4-AEA7-84B2C969DB69}" type="pres">
      <dgm:prSet presAssocID="{D7E848C8-EF50-430D-8C49-78B0FA5BE087}" presName="hierChild4" presStyleCnt="0"/>
      <dgm:spPr/>
      <dgm:t>
        <a:bodyPr/>
        <a:lstStyle/>
        <a:p>
          <a:endParaRPr lang="en-US"/>
        </a:p>
      </dgm:t>
    </dgm:pt>
    <dgm:pt modelId="{7D8572CE-4D62-4B5F-82EF-174EA9B97C6A}" type="pres">
      <dgm:prSet presAssocID="{D7E848C8-EF50-430D-8C49-78B0FA5BE087}" presName="hierChild5" presStyleCnt="0"/>
      <dgm:spPr/>
      <dgm:t>
        <a:bodyPr/>
        <a:lstStyle/>
        <a:p>
          <a:endParaRPr lang="en-US"/>
        </a:p>
      </dgm:t>
    </dgm:pt>
    <dgm:pt modelId="{052D1020-221B-4E00-AB5E-15FB25E28E5D}" type="pres">
      <dgm:prSet presAssocID="{80AA8CC7-E950-41A6-8DF3-53A284ECFDA3}" presName="Name37" presStyleLbl="parChTrans1D2" presStyleIdx="5" presStyleCnt="6"/>
      <dgm:spPr/>
      <dgm:t>
        <a:bodyPr/>
        <a:lstStyle/>
        <a:p>
          <a:endParaRPr lang="en-US"/>
        </a:p>
      </dgm:t>
    </dgm:pt>
    <dgm:pt modelId="{0A6858B6-DF5F-4AE4-A5E6-F46144CC92D8}" type="pres">
      <dgm:prSet presAssocID="{23823DCC-70C4-4F93-B494-C0B709C0306C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D111EBD-672D-4049-84AC-BF53C470EA41}" type="pres">
      <dgm:prSet presAssocID="{23823DCC-70C4-4F93-B494-C0B709C0306C}" presName="rootComposite" presStyleCnt="0"/>
      <dgm:spPr/>
      <dgm:t>
        <a:bodyPr/>
        <a:lstStyle/>
        <a:p>
          <a:endParaRPr lang="en-US"/>
        </a:p>
      </dgm:t>
    </dgm:pt>
    <dgm:pt modelId="{79916A25-EA7C-42F3-9D97-CB3F8AEBDC8A}" type="pres">
      <dgm:prSet presAssocID="{23823DCC-70C4-4F93-B494-C0B709C0306C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854E7F-28C4-4CD9-B531-02D9D4F7DE55}" type="pres">
      <dgm:prSet presAssocID="{23823DCC-70C4-4F93-B494-C0B709C0306C}" presName="rootConnector" presStyleLbl="node2" presStyleIdx="5" presStyleCnt="6"/>
      <dgm:spPr/>
      <dgm:t>
        <a:bodyPr/>
        <a:lstStyle/>
        <a:p>
          <a:endParaRPr lang="en-US"/>
        </a:p>
      </dgm:t>
    </dgm:pt>
    <dgm:pt modelId="{1093FAA6-65F7-485F-9712-FBE06A7B4040}" type="pres">
      <dgm:prSet presAssocID="{23823DCC-70C4-4F93-B494-C0B709C0306C}" presName="hierChild4" presStyleCnt="0"/>
      <dgm:spPr/>
      <dgm:t>
        <a:bodyPr/>
        <a:lstStyle/>
        <a:p>
          <a:endParaRPr lang="en-US"/>
        </a:p>
      </dgm:t>
    </dgm:pt>
    <dgm:pt modelId="{E5347DA5-2885-489C-A54E-5BE8B562BC7A}" type="pres">
      <dgm:prSet presAssocID="{23823DCC-70C4-4F93-B494-C0B709C0306C}" presName="hierChild5" presStyleCnt="0"/>
      <dgm:spPr/>
      <dgm:t>
        <a:bodyPr/>
        <a:lstStyle/>
        <a:p>
          <a:endParaRPr lang="en-US"/>
        </a:p>
      </dgm:t>
    </dgm:pt>
    <dgm:pt modelId="{1B72EEB8-8DE2-41A5-8BC3-F44200AAAF1D}" type="pres">
      <dgm:prSet presAssocID="{16BDA935-BB0A-4460-88F9-F91897E08761}" presName="hierChild3" presStyleCnt="0"/>
      <dgm:spPr/>
      <dgm:t>
        <a:bodyPr/>
        <a:lstStyle/>
        <a:p>
          <a:endParaRPr lang="en-US"/>
        </a:p>
      </dgm:t>
    </dgm:pt>
  </dgm:ptLst>
  <dgm:cxnLst>
    <dgm:cxn modelId="{69BF1F5D-FA61-42A2-AD5E-4879F742C4E6}" type="presOf" srcId="{CB1E0D48-2D44-4353-B84C-3DCBD31B7A6F}" destId="{2406237A-A834-4C91-B10A-26D84B4C0FE5}" srcOrd="0" destOrd="0" presId="urn:microsoft.com/office/officeart/2005/8/layout/orgChart1"/>
    <dgm:cxn modelId="{5225F79A-FFEF-4046-A1C2-889045E400D4}" type="presOf" srcId="{D7E848C8-EF50-430D-8C49-78B0FA5BE087}" destId="{B6FF0B90-20F8-4680-9271-8EDF6445FDC8}" srcOrd="1" destOrd="0" presId="urn:microsoft.com/office/officeart/2005/8/layout/orgChart1"/>
    <dgm:cxn modelId="{1DC471A9-7DB2-4DC3-B30C-FD9A02C1EFC6}" type="presOf" srcId="{D7E848C8-EF50-430D-8C49-78B0FA5BE087}" destId="{EBDA7786-9EB2-46D4-8338-536E37E6236C}" srcOrd="0" destOrd="0" presId="urn:microsoft.com/office/officeart/2005/8/layout/orgChart1"/>
    <dgm:cxn modelId="{7DAF664B-5CB3-47D4-9321-1425BCA2CEBE}" type="presOf" srcId="{9672D60F-55D9-45B8-811A-ED6EEF1EAD4D}" destId="{CE67D255-BDD4-4FF7-AC47-B78157ED7D7E}" srcOrd="0" destOrd="0" presId="urn:microsoft.com/office/officeart/2005/8/layout/orgChart1"/>
    <dgm:cxn modelId="{DDC83455-1EB5-4312-955C-C180398E538C}" type="presOf" srcId="{8E077E42-FCAA-4851-A6E2-CE3BABDC19E6}" destId="{E4D1B54B-E68D-43CC-AB26-EC7347A6BB1F}" srcOrd="1" destOrd="0" presId="urn:microsoft.com/office/officeart/2005/8/layout/orgChart1"/>
    <dgm:cxn modelId="{C5FD7534-905A-4C10-A831-F88233C04FE4}" srcId="{16BDA935-BB0A-4460-88F9-F91897E08761}" destId="{8E077E42-FCAA-4851-A6E2-CE3BABDC19E6}" srcOrd="1" destOrd="0" parTransId="{AC275768-70D7-447C-ACE7-AA42D5A701BD}" sibTransId="{6D0EB64A-4223-491F-BBB5-CDB045647790}"/>
    <dgm:cxn modelId="{96B12652-96D9-4323-8CE4-71AAE02823A1}" type="presOf" srcId="{AC66ABF2-771D-4E5E-A294-65C52D64EF43}" destId="{A46AACEE-A321-478F-8BB3-885BDADA5188}" srcOrd="0" destOrd="0" presId="urn:microsoft.com/office/officeart/2005/8/layout/orgChart1"/>
    <dgm:cxn modelId="{5A431469-1C6E-4195-AEE5-9D2F9A2CE03E}" type="presOf" srcId="{16BDA935-BB0A-4460-88F9-F91897E08761}" destId="{D5ABF566-2741-4CDF-B9BB-75117120E249}" srcOrd="0" destOrd="0" presId="urn:microsoft.com/office/officeart/2005/8/layout/orgChart1"/>
    <dgm:cxn modelId="{0C80058E-3E75-4AB6-9877-566D3C4EB1EF}" srcId="{16BDA935-BB0A-4460-88F9-F91897E08761}" destId="{EC2475B1-771D-45AE-909D-07D2FA99F509}" srcOrd="3" destOrd="0" parTransId="{CB1E0D48-2D44-4353-B84C-3DCBD31B7A6F}" sibTransId="{11697BA4-21AA-4A9E-8D2F-7EC175FD147B}"/>
    <dgm:cxn modelId="{EF28CB05-5287-4B96-B210-BB220B4091F6}" type="presOf" srcId="{3DE17E2E-D500-40CD-8140-5E4CE16BFC85}" destId="{84DF922B-95EE-41BD-BA02-395DFABD305B}" srcOrd="0" destOrd="0" presId="urn:microsoft.com/office/officeart/2005/8/layout/orgChart1"/>
    <dgm:cxn modelId="{F7BB64BF-D769-4B5E-B8DD-C3953621B79D}" type="presOf" srcId="{23823DCC-70C4-4F93-B494-C0B709C0306C}" destId="{79916A25-EA7C-42F3-9D97-CB3F8AEBDC8A}" srcOrd="0" destOrd="0" presId="urn:microsoft.com/office/officeart/2005/8/layout/orgChart1"/>
    <dgm:cxn modelId="{7801AB3D-F254-4838-BB1D-483B6FBC1381}" type="presOf" srcId="{AC66ABF2-771D-4E5E-A294-65C52D64EF43}" destId="{BD4B8779-4B93-4098-ACC5-26DDC67AE7AE}" srcOrd="1" destOrd="0" presId="urn:microsoft.com/office/officeart/2005/8/layout/orgChart1"/>
    <dgm:cxn modelId="{A3510B5B-0AB3-4C4E-9C17-C6FE88BB7697}" type="presOf" srcId="{9C6A7232-126F-4A7F-A358-D89407D7A3EE}" destId="{02FAC807-246C-4316-A6AB-FB424C61BB8A}" srcOrd="0" destOrd="0" presId="urn:microsoft.com/office/officeart/2005/8/layout/orgChart1"/>
    <dgm:cxn modelId="{CD0EA25F-ED92-4133-B1BD-54F6A86809A3}" srcId="{16BDA935-BB0A-4460-88F9-F91897E08761}" destId="{93B1D8B9-EA61-48B7-853B-A6074603C23F}" srcOrd="2" destOrd="0" parTransId="{3DE17E2E-D500-40CD-8140-5E4CE16BFC85}" sibTransId="{795E79E7-AEF8-4C0D-B154-4B0DE313E180}"/>
    <dgm:cxn modelId="{6B06222A-9270-465A-BD9C-D49C0A12AB98}" srcId="{16BDA935-BB0A-4460-88F9-F91897E08761}" destId="{D7E848C8-EF50-430D-8C49-78B0FA5BE087}" srcOrd="4" destOrd="0" parTransId="{9672D60F-55D9-45B8-811A-ED6EEF1EAD4D}" sibTransId="{A5D77526-A56A-4B3C-B30E-213D96E9B7F2}"/>
    <dgm:cxn modelId="{A2AFD7AF-09A6-4DA5-B647-D0F72053935C}" type="presOf" srcId="{8E077E42-FCAA-4851-A6E2-CE3BABDC19E6}" destId="{5E68947C-6FEB-46F4-AF52-F5AD41D94AEB}" srcOrd="0" destOrd="0" presId="urn:microsoft.com/office/officeart/2005/8/layout/orgChart1"/>
    <dgm:cxn modelId="{03C33A65-3B5C-4424-BD1D-459DCD61175F}" srcId="{16BDA935-BB0A-4460-88F9-F91897E08761}" destId="{23823DCC-70C4-4F93-B494-C0B709C0306C}" srcOrd="5" destOrd="0" parTransId="{80AA8CC7-E950-41A6-8DF3-53A284ECFDA3}" sibTransId="{1C2AD9CC-38B8-424D-AFA4-D59EC24637FB}"/>
    <dgm:cxn modelId="{BB1A8C19-9D4A-4A5A-82AC-9E3662DBC110}" srcId="{16BDA935-BB0A-4460-88F9-F91897E08761}" destId="{AC66ABF2-771D-4E5E-A294-65C52D64EF43}" srcOrd="0" destOrd="0" parTransId="{9C6A7232-126F-4A7F-A358-D89407D7A3EE}" sibTransId="{AC6408AD-5124-44D4-ABEB-8108A671CCC1}"/>
    <dgm:cxn modelId="{EFC431D2-35B1-4CEF-A41D-2E74D2DD3121}" type="presOf" srcId="{AC275768-70D7-447C-ACE7-AA42D5A701BD}" destId="{B420CFFA-E4F5-4D42-9105-3162E49299F3}" srcOrd="0" destOrd="0" presId="urn:microsoft.com/office/officeart/2005/8/layout/orgChart1"/>
    <dgm:cxn modelId="{9917943A-E7CF-4D3F-8FE7-5BB4EB8853B1}" type="presOf" srcId="{93B1D8B9-EA61-48B7-853B-A6074603C23F}" destId="{15B2C309-B771-4AD0-8A2A-0D66A1B0A5C3}" srcOrd="1" destOrd="0" presId="urn:microsoft.com/office/officeart/2005/8/layout/orgChart1"/>
    <dgm:cxn modelId="{A3CEC58A-A924-4BF5-9505-95E536B2DFC9}" type="presOf" srcId="{EC2475B1-771D-45AE-909D-07D2FA99F509}" destId="{3B9B9C44-2B68-4690-AF91-B6196D2C1285}" srcOrd="0" destOrd="0" presId="urn:microsoft.com/office/officeart/2005/8/layout/orgChart1"/>
    <dgm:cxn modelId="{35278488-9847-4CDA-A5C7-AA4B4DE4C416}" type="presOf" srcId="{EC2475B1-771D-45AE-909D-07D2FA99F509}" destId="{F512849E-D530-436C-A336-2C5B88E51834}" srcOrd="1" destOrd="0" presId="urn:microsoft.com/office/officeart/2005/8/layout/orgChart1"/>
    <dgm:cxn modelId="{B9873D18-8400-4FF5-8A45-3DA568A8C99B}" type="presOf" srcId="{D24982A8-9ECB-4433-9925-276711C2B284}" destId="{A73C6471-C9A7-41E8-B5B8-EC3FD43BD2E7}" srcOrd="0" destOrd="0" presId="urn:microsoft.com/office/officeart/2005/8/layout/orgChart1"/>
    <dgm:cxn modelId="{9DE667E2-0FEF-4A93-AC55-1DE55A52D1EE}" type="presOf" srcId="{93B1D8B9-EA61-48B7-853B-A6074603C23F}" destId="{CB3E4F42-55B4-4219-A66E-CA3579A66F13}" srcOrd="0" destOrd="0" presId="urn:microsoft.com/office/officeart/2005/8/layout/orgChart1"/>
    <dgm:cxn modelId="{C0FC4166-5B86-4C72-86B0-0BAD0126D887}" type="presOf" srcId="{23823DCC-70C4-4F93-B494-C0B709C0306C}" destId="{00854E7F-28C4-4CD9-B531-02D9D4F7DE55}" srcOrd="1" destOrd="0" presId="urn:microsoft.com/office/officeart/2005/8/layout/orgChart1"/>
    <dgm:cxn modelId="{85AB870D-BB55-4637-BA01-8D8C0EAC960C}" type="presOf" srcId="{16BDA935-BB0A-4460-88F9-F91897E08761}" destId="{A070E9F4-7790-47CE-8157-2311E0E0B250}" srcOrd="1" destOrd="0" presId="urn:microsoft.com/office/officeart/2005/8/layout/orgChart1"/>
    <dgm:cxn modelId="{095A9F77-ED9F-4C54-90A6-DE17ACCF6400}" type="presOf" srcId="{80AA8CC7-E950-41A6-8DF3-53A284ECFDA3}" destId="{052D1020-221B-4E00-AB5E-15FB25E28E5D}" srcOrd="0" destOrd="0" presId="urn:microsoft.com/office/officeart/2005/8/layout/orgChart1"/>
    <dgm:cxn modelId="{E974C531-01F3-478F-A178-AC5C5D6A53CC}" srcId="{D24982A8-9ECB-4433-9925-276711C2B284}" destId="{16BDA935-BB0A-4460-88F9-F91897E08761}" srcOrd="0" destOrd="0" parTransId="{5826DE93-88ED-463A-A2E9-E03FEEF4A284}" sibTransId="{B1B2E654-5EF6-46CA-8406-54BB61EF130F}"/>
    <dgm:cxn modelId="{0AB09845-FC94-47C9-8FC8-E3A3CC662206}" type="presParOf" srcId="{A73C6471-C9A7-41E8-B5B8-EC3FD43BD2E7}" destId="{7F86AC4B-09F3-4CEB-89FD-3E90FABA207F}" srcOrd="0" destOrd="0" presId="urn:microsoft.com/office/officeart/2005/8/layout/orgChart1"/>
    <dgm:cxn modelId="{1586A0CC-B45D-4133-B2F2-EEDD28A36A16}" type="presParOf" srcId="{7F86AC4B-09F3-4CEB-89FD-3E90FABA207F}" destId="{80F1ED15-CE0A-44C8-9BC6-99BBE44BDE7C}" srcOrd="0" destOrd="0" presId="urn:microsoft.com/office/officeart/2005/8/layout/orgChart1"/>
    <dgm:cxn modelId="{306492BB-C01E-47EE-8AF5-CEB2EE584265}" type="presParOf" srcId="{80F1ED15-CE0A-44C8-9BC6-99BBE44BDE7C}" destId="{D5ABF566-2741-4CDF-B9BB-75117120E249}" srcOrd="0" destOrd="0" presId="urn:microsoft.com/office/officeart/2005/8/layout/orgChart1"/>
    <dgm:cxn modelId="{BA2961A1-0748-4F4B-B20C-18A66623F24A}" type="presParOf" srcId="{80F1ED15-CE0A-44C8-9BC6-99BBE44BDE7C}" destId="{A070E9F4-7790-47CE-8157-2311E0E0B250}" srcOrd="1" destOrd="0" presId="urn:microsoft.com/office/officeart/2005/8/layout/orgChart1"/>
    <dgm:cxn modelId="{3A5083A9-0D92-4589-B358-EC45024E997A}" type="presParOf" srcId="{7F86AC4B-09F3-4CEB-89FD-3E90FABA207F}" destId="{DD507189-2A91-4F76-BFA2-54B6ED980C01}" srcOrd="1" destOrd="0" presId="urn:microsoft.com/office/officeart/2005/8/layout/orgChart1"/>
    <dgm:cxn modelId="{3893CE8B-D581-4812-B2B2-8C3FBFBB2D34}" type="presParOf" srcId="{DD507189-2A91-4F76-BFA2-54B6ED980C01}" destId="{02FAC807-246C-4316-A6AB-FB424C61BB8A}" srcOrd="0" destOrd="0" presId="urn:microsoft.com/office/officeart/2005/8/layout/orgChart1"/>
    <dgm:cxn modelId="{4670081A-82B3-4A0D-8ADA-5553AE84073B}" type="presParOf" srcId="{DD507189-2A91-4F76-BFA2-54B6ED980C01}" destId="{7CDF5B65-9CA6-4C30-8309-1DCA0400438B}" srcOrd="1" destOrd="0" presId="urn:microsoft.com/office/officeart/2005/8/layout/orgChart1"/>
    <dgm:cxn modelId="{6B1BFC78-61BA-463D-9E82-F2F2DBD29BEC}" type="presParOf" srcId="{7CDF5B65-9CA6-4C30-8309-1DCA0400438B}" destId="{C7ABD74E-4933-4AAF-9F70-100B6F932386}" srcOrd="0" destOrd="0" presId="urn:microsoft.com/office/officeart/2005/8/layout/orgChart1"/>
    <dgm:cxn modelId="{8A9E716A-1841-4F28-A25E-269CE2193239}" type="presParOf" srcId="{C7ABD74E-4933-4AAF-9F70-100B6F932386}" destId="{A46AACEE-A321-478F-8BB3-885BDADA5188}" srcOrd="0" destOrd="0" presId="urn:microsoft.com/office/officeart/2005/8/layout/orgChart1"/>
    <dgm:cxn modelId="{F13E8C9F-7A8A-422B-A6A0-C096A54AAC2A}" type="presParOf" srcId="{C7ABD74E-4933-4AAF-9F70-100B6F932386}" destId="{BD4B8779-4B93-4098-ACC5-26DDC67AE7AE}" srcOrd="1" destOrd="0" presId="urn:microsoft.com/office/officeart/2005/8/layout/orgChart1"/>
    <dgm:cxn modelId="{C13D4A0B-5DA6-4B84-A72F-7AC45D28ECAB}" type="presParOf" srcId="{7CDF5B65-9CA6-4C30-8309-1DCA0400438B}" destId="{8413DD18-9EFF-4FD8-8545-BDB92A781599}" srcOrd="1" destOrd="0" presId="urn:microsoft.com/office/officeart/2005/8/layout/orgChart1"/>
    <dgm:cxn modelId="{E481AA26-020D-41D0-B4C4-BA592AC733FB}" type="presParOf" srcId="{7CDF5B65-9CA6-4C30-8309-1DCA0400438B}" destId="{DD101593-FA35-492B-8297-C1DD1A448537}" srcOrd="2" destOrd="0" presId="urn:microsoft.com/office/officeart/2005/8/layout/orgChart1"/>
    <dgm:cxn modelId="{2FFD4178-59B9-49FE-B42E-CA38CBAA3993}" type="presParOf" srcId="{DD507189-2A91-4F76-BFA2-54B6ED980C01}" destId="{B420CFFA-E4F5-4D42-9105-3162E49299F3}" srcOrd="2" destOrd="0" presId="urn:microsoft.com/office/officeart/2005/8/layout/orgChart1"/>
    <dgm:cxn modelId="{C1958E5D-4BA4-4C01-AE40-028C22366E6B}" type="presParOf" srcId="{DD507189-2A91-4F76-BFA2-54B6ED980C01}" destId="{A9F44442-83B0-45ED-A6DF-CE86C874BD81}" srcOrd="3" destOrd="0" presId="urn:microsoft.com/office/officeart/2005/8/layout/orgChart1"/>
    <dgm:cxn modelId="{C611DF48-BA86-4E48-861B-E551DB5947EE}" type="presParOf" srcId="{A9F44442-83B0-45ED-A6DF-CE86C874BD81}" destId="{A118409B-5F1E-44EA-9A4B-4B8B798F8D56}" srcOrd="0" destOrd="0" presId="urn:microsoft.com/office/officeart/2005/8/layout/orgChart1"/>
    <dgm:cxn modelId="{0A490C18-B969-4A1C-8877-973DC64EF933}" type="presParOf" srcId="{A118409B-5F1E-44EA-9A4B-4B8B798F8D56}" destId="{5E68947C-6FEB-46F4-AF52-F5AD41D94AEB}" srcOrd="0" destOrd="0" presId="urn:microsoft.com/office/officeart/2005/8/layout/orgChart1"/>
    <dgm:cxn modelId="{C2608B24-9374-4EA9-906B-492C6468A32E}" type="presParOf" srcId="{A118409B-5F1E-44EA-9A4B-4B8B798F8D56}" destId="{E4D1B54B-E68D-43CC-AB26-EC7347A6BB1F}" srcOrd="1" destOrd="0" presId="urn:microsoft.com/office/officeart/2005/8/layout/orgChart1"/>
    <dgm:cxn modelId="{990B0A2A-C367-4BF1-839A-2A46515B94C6}" type="presParOf" srcId="{A9F44442-83B0-45ED-A6DF-CE86C874BD81}" destId="{B3B84BA7-9252-4044-BA90-A1A265C20550}" srcOrd="1" destOrd="0" presId="urn:microsoft.com/office/officeart/2005/8/layout/orgChart1"/>
    <dgm:cxn modelId="{94D0CF32-A77B-490B-B106-4E99D0F2D1D1}" type="presParOf" srcId="{A9F44442-83B0-45ED-A6DF-CE86C874BD81}" destId="{B81DA518-7159-4988-85BC-9E5B65EF2CB5}" srcOrd="2" destOrd="0" presId="urn:microsoft.com/office/officeart/2005/8/layout/orgChart1"/>
    <dgm:cxn modelId="{AF3F1CD9-7BFC-4052-81E0-651CDA329804}" type="presParOf" srcId="{DD507189-2A91-4F76-BFA2-54B6ED980C01}" destId="{84DF922B-95EE-41BD-BA02-395DFABD305B}" srcOrd="4" destOrd="0" presId="urn:microsoft.com/office/officeart/2005/8/layout/orgChart1"/>
    <dgm:cxn modelId="{C7C6F44E-2FA7-412E-8C1B-B80084E5AEA9}" type="presParOf" srcId="{DD507189-2A91-4F76-BFA2-54B6ED980C01}" destId="{007377EB-D2B1-4D0A-B18C-3FE4C09A4B64}" srcOrd="5" destOrd="0" presId="urn:microsoft.com/office/officeart/2005/8/layout/orgChart1"/>
    <dgm:cxn modelId="{3FDFE24A-96C8-48CB-8428-3B6C6C15F13E}" type="presParOf" srcId="{007377EB-D2B1-4D0A-B18C-3FE4C09A4B64}" destId="{278ED43F-9B29-4D46-B8F7-EB0F23052DD4}" srcOrd="0" destOrd="0" presId="urn:microsoft.com/office/officeart/2005/8/layout/orgChart1"/>
    <dgm:cxn modelId="{00336A61-82EF-445F-A736-9F62D05F6616}" type="presParOf" srcId="{278ED43F-9B29-4D46-B8F7-EB0F23052DD4}" destId="{CB3E4F42-55B4-4219-A66E-CA3579A66F13}" srcOrd="0" destOrd="0" presId="urn:microsoft.com/office/officeart/2005/8/layout/orgChart1"/>
    <dgm:cxn modelId="{235CAE75-39E6-4D80-A41C-2568613166C4}" type="presParOf" srcId="{278ED43F-9B29-4D46-B8F7-EB0F23052DD4}" destId="{15B2C309-B771-4AD0-8A2A-0D66A1B0A5C3}" srcOrd="1" destOrd="0" presId="urn:microsoft.com/office/officeart/2005/8/layout/orgChart1"/>
    <dgm:cxn modelId="{165BCAA0-8856-44BF-8F87-AECCB9692033}" type="presParOf" srcId="{007377EB-D2B1-4D0A-B18C-3FE4C09A4B64}" destId="{C962301F-3BDF-4B77-845C-97D1C356BD45}" srcOrd="1" destOrd="0" presId="urn:microsoft.com/office/officeart/2005/8/layout/orgChart1"/>
    <dgm:cxn modelId="{4F537B82-899A-4E36-B302-F2AD75776C6C}" type="presParOf" srcId="{007377EB-D2B1-4D0A-B18C-3FE4C09A4B64}" destId="{BFC88917-6B72-46A9-8131-280FA8AE6B19}" srcOrd="2" destOrd="0" presId="urn:microsoft.com/office/officeart/2005/8/layout/orgChart1"/>
    <dgm:cxn modelId="{04893B67-8367-4EF3-A169-CFA77F336F07}" type="presParOf" srcId="{DD507189-2A91-4F76-BFA2-54B6ED980C01}" destId="{2406237A-A834-4C91-B10A-26D84B4C0FE5}" srcOrd="6" destOrd="0" presId="urn:microsoft.com/office/officeart/2005/8/layout/orgChart1"/>
    <dgm:cxn modelId="{BAEC6032-6154-4844-9466-D369EA516572}" type="presParOf" srcId="{DD507189-2A91-4F76-BFA2-54B6ED980C01}" destId="{D6E68AF3-93CA-498F-90FB-217476DBBFCA}" srcOrd="7" destOrd="0" presId="urn:microsoft.com/office/officeart/2005/8/layout/orgChart1"/>
    <dgm:cxn modelId="{4716AF2A-D537-4209-A047-CCF894AAE39F}" type="presParOf" srcId="{D6E68AF3-93CA-498F-90FB-217476DBBFCA}" destId="{C336386A-2B2F-4B9C-9D2A-21FF5C7D3A46}" srcOrd="0" destOrd="0" presId="urn:microsoft.com/office/officeart/2005/8/layout/orgChart1"/>
    <dgm:cxn modelId="{10CAFA5E-83DD-447F-8C2D-0CFF8593D45D}" type="presParOf" srcId="{C336386A-2B2F-4B9C-9D2A-21FF5C7D3A46}" destId="{3B9B9C44-2B68-4690-AF91-B6196D2C1285}" srcOrd="0" destOrd="0" presId="urn:microsoft.com/office/officeart/2005/8/layout/orgChart1"/>
    <dgm:cxn modelId="{A074092B-BC42-41A8-8869-0D816A375F57}" type="presParOf" srcId="{C336386A-2B2F-4B9C-9D2A-21FF5C7D3A46}" destId="{F512849E-D530-436C-A336-2C5B88E51834}" srcOrd="1" destOrd="0" presId="urn:microsoft.com/office/officeart/2005/8/layout/orgChart1"/>
    <dgm:cxn modelId="{EC555D51-FDC2-4D87-B96A-C469D426D8BA}" type="presParOf" srcId="{D6E68AF3-93CA-498F-90FB-217476DBBFCA}" destId="{D277B4CD-C69D-47BD-A950-C075AD56A5EB}" srcOrd="1" destOrd="0" presId="urn:microsoft.com/office/officeart/2005/8/layout/orgChart1"/>
    <dgm:cxn modelId="{3E0D67CA-5ECA-4303-AC4F-99DBAC0DCE3F}" type="presParOf" srcId="{D6E68AF3-93CA-498F-90FB-217476DBBFCA}" destId="{85786786-6D28-4A06-BB07-2043782D5ED2}" srcOrd="2" destOrd="0" presId="urn:microsoft.com/office/officeart/2005/8/layout/orgChart1"/>
    <dgm:cxn modelId="{F153D252-B435-4BC2-8B32-745EB982F9FD}" type="presParOf" srcId="{DD507189-2A91-4F76-BFA2-54B6ED980C01}" destId="{CE67D255-BDD4-4FF7-AC47-B78157ED7D7E}" srcOrd="8" destOrd="0" presId="urn:microsoft.com/office/officeart/2005/8/layout/orgChart1"/>
    <dgm:cxn modelId="{27E6AD12-EC38-4D91-A4BD-3538FE36D2CA}" type="presParOf" srcId="{DD507189-2A91-4F76-BFA2-54B6ED980C01}" destId="{1AC31E61-30BB-48C0-B0EC-D5CCAB0DF52B}" srcOrd="9" destOrd="0" presId="urn:microsoft.com/office/officeart/2005/8/layout/orgChart1"/>
    <dgm:cxn modelId="{14E2D027-1AFD-427C-A0E4-14CCFF21341E}" type="presParOf" srcId="{1AC31E61-30BB-48C0-B0EC-D5CCAB0DF52B}" destId="{64C94886-D451-41B3-BFE4-FAE35267F1E5}" srcOrd="0" destOrd="0" presId="urn:microsoft.com/office/officeart/2005/8/layout/orgChart1"/>
    <dgm:cxn modelId="{B9AED450-FB1B-4646-BBB8-D60914F23234}" type="presParOf" srcId="{64C94886-D451-41B3-BFE4-FAE35267F1E5}" destId="{EBDA7786-9EB2-46D4-8338-536E37E6236C}" srcOrd="0" destOrd="0" presId="urn:microsoft.com/office/officeart/2005/8/layout/orgChart1"/>
    <dgm:cxn modelId="{64E9E90E-945F-427C-A2DC-7D184F909983}" type="presParOf" srcId="{64C94886-D451-41B3-BFE4-FAE35267F1E5}" destId="{B6FF0B90-20F8-4680-9271-8EDF6445FDC8}" srcOrd="1" destOrd="0" presId="urn:microsoft.com/office/officeart/2005/8/layout/orgChart1"/>
    <dgm:cxn modelId="{0AA905F0-AB04-423C-99BA-523F162E8643}" type="presParOf" srcId="{1AC31E61-30BB-48C0-B0EC-D5CCAB0DF52B}" destId="{27522E62-7A91-4EA4-AEA7-84B2C969DB69}" srcOrd="1" destOrd="0" presId="urn:microsoft.com/office/officeart/2005/8/layout/orgChart1"/>
    <dgm:cxn modelId="{D6C83F99-9723-4D53-9F44-C63D92DAF3F3}" type="presParOf" srcId="{1AC31E61-30BB-48C0-B0EC-D5CCAB0DF52B}" destId="{7D8572CE-4D62-4B5F-82EF-174EA9B97C6A}" srcOrd="2" destOrd="0" presId="urn:microsoft.com/office/officeart/2005/8/layout/orgChart1"/>
    <dgm:cxn modelId="{F0D82AB7-77A5-4347-AF99-6D6DF8B3F25F}" type="presParOf" srcId="{DD507189-2A91-4F76-BFA2-54B6ED980C01}" destId="{052D1020-221B-4E00-AB5E-15FB25E28E5D}" srcOrd="10" destOrd="0" presId="urn:microsoft.com/office/officeart/2005/8/layout/orgChart1"/>
    <dgm:cxn modelId="{9F389228-B7CB-4A1B-AEA2-CFAAB8A82A6E}" type="presParOf" srcId="{DD507189-2A91-4F76-BFA2-54B6ED980C01}" destId="{0A6858B6-DF5F-4AE4-A5E6-F46144CC92D8}" srcOrd="11" destOrd="0" presId="urn:microsoft.com/office/officeart/2005/8/layout/orgChart1"/>
    <dgm:cxn modelId="{6262EACF-C7A0-4A1A-874D-D565704B4E28}" type="presParOf" srcId="{0A6858B6-DF5F-4AE4-A5E6-F46144CC92D8}" destId="{4D111EBD-672D-4049-84AC-BF53C470EA41}" srcOrd="0" destOrd="0" presId="urn:microsoft.com/office/officeart/2005/8/layout/orgChart1"/>
    <dgm:cxn modelId="{C6C02994-6AA7-4E0C-B52B-1C059F24AE73}" type="presParOf" srcId="{4D111EBD-672D-4049-84AC-BF53C470EA41}" destId="{79916A25-EA7C-42F3-9D97-CB3F8AEBDC8A}" srcOrd="0" destOrd="0" presId="urn:microsoft.com/office/officeart/2005/8/layout/orgChart1"/>
    <dgm:cxn modelId="{47687B2F-4903-4044-8BE8-AA8CBC258ED6}" type="presParOf" srcId="{4D111EBD-672D-4049-84AC-BF53C470EA41}" destId="{00854E7F-28C4-4CD9-B531-02D9D4F7DE55}" srcOrd="1" destOrd="0" presId="urn:microsoft.com/office/officeart/2005/8/layout/orgChart1"/>
    <dgm:cxn modelId="{29B6E0EF-30BD-4056-B21D-B435B2D71E6B}" type="presParOf" srcId="{0A6858B6-DF5F-4AE4-A5E6-F46144CC92D8}" destId="{1093FAA6-65F7-485F-9712-FBE06A7B4040}" srcOrd="1" destOrd="0" presId="urn:microsoft.com/office/officeart/2005/8/layout/orgChart1"/>
    <dgm:cxn modelId="{B9573EA1-B4E7-4A83-B79D-255B3C9BABE3}" type="presParOf" srcId="{0A6858B6-DF5F-4AE4-A5E6-F46144CC92D8}" destId="{E5347DA5-2885-489C-A54E-5BE8B562BC7A}" srcOrd="2" destOrd="0" presId="urn:microsoft.com/office/officeart/2005/8/layout/orgChart1"/>
    <dgm:cxn modelId="{DE5E4A0A-99BB-4F31-BF9E-1471D678DD26}" type="presParOf" srcId="{7F86AC4B-09F3-4CEB-89FD-3E90FABA207F}" destId="{1B72EEB8-8DE2-41A5-8BC3-F44200AAAF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41C11E-BF03-4177-9FB0-3B0F121BB486}" type="doc">
      <dgm:prSet loTypeId="urn:microsoft.com/office/officeart/2005/8/layout/chevron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02E48473-87E3-416A-A27C-7889288B0EB3}">
      <dgm:prSet phldrT="[Text]" custT="1"/>
      <dgm:spPr/>
      <dgm:t>
        <a:bodyPr/>
        <a:lstStyle/>
        <a:p>
          <a:r>
            <a:rPr lang="en-US" sz="3200" dirty="0" smtClean="0"/>
            <a:t>1.</a:t>
          </a:r>
          <a:endParaRPr lang="en-US" sz="3200" dirty="0"/>
        </a:p>
      </dgm:t>
    </dgm:pt>
    <dgm:pt modelId="{4241AC20-DFB7-4917-808A-1DCA66D531CF}" type="parTrans" cxnId="{0CA7F6C3-944F-4EAA-8440-7982F391970E}">
      <dgm:prSet/>
      <dgm:spPr/>
      <dgm:t>
        <a:bodyPr/>
        <a:lstStyle/>
        <a:p>
          <a:endParaRPr lang="en-US"/>
        </a:p>
      </dgm:t>
    </dgm:pt>
    <dgm:pt modelId="{CCDBF05E-F2B4-4C60-AD9B-9F7C19C3BC87}" type="sibTrans" cxnId="{0CA7F6C3-944F-4EAA-8440-7982F391970E}">
      <dgm:prSet/>
      <dgm:spPr/>
      <dgm:t>
        <a:bodyPr/>
        <a:lstStyle/>
        <a:p>
          <a:endParaRPr lang="en-US"/>
        </a:p>
      </dgm:t>
    </dgm:pt>
    <dgm:pt modelId="{B5DF12F1-68F9-4955-B001-7E622AF25C1E}">
      <dgm:prSet phldrT="[Text]" custT="1"/>
      <dgm:spPr/>
      <dgm:t>
        <a:bodyPr/>
        <a:lstStyle/>
        <a:p>
          <a:r>
            <a:rPr lang="en-US" sz="2000" dirty="0" err="1" smtClean="0"/>
            <a:t>Nganalisis</a:t>
          </a:r>
          <a:r>
            <a:rPr lang="en-US" sz="2000" dirty="0" smtClean="0"/>
            <a:t> </a:t>
          </a:r>
          <a:r>
            <a:rPr lang="en-US" sz="2000" dirty="0" err="1" smtClean="0"/>
            <a:t>unsur-unsur</a:t>
          </a:r>
          <a:r>
            <a:rPr lang="en-US" sz="2000" dirty="0" smtClean="0"/>
            <a:t> </a:t>
          </a:r>
          <a:r>
            <a:rPr lang="en-US" sz="2000" dirty="0" err="1" smtClean="0"/>
            <a:t>kang</a:t>
          </a:r>
          <a:r>
            <a:rPr lang="en-US" sz="2000" dirty="0" smtClean="0"/>
            <a:t> </a:t>
          </a:r>
          <a:r>
            <a:rPr lang="en-US" sz="2000" dirty="0" err="1" smtClean="0"/>
            <a:t>ana</a:t>
          </a:r>
          <a:r>
            <a:rPr lang="en-US" sz="2000" dirty="0" smtClean="0"/>
            <a:t> </a:t>
          </a:r>
          <a:r>
            <a:rPr lang="en-US" sz="2000" dirty="0" err="1" smtClean="0"/>
            <a:t>ing</a:t>
          </a:r>
          <a:r>
            <a:rPr lang="en-US" sz="2000" dirty="0" smtClean="0"/>
            <a:t> </a:t>
          </a:r>
          <a:r>
            <a:rPr lang="en-US" sz="2000" dirty="0" err="1" smtClean="0"/>
            <a:t>pawarta</a:t>
          </a:r>
          <a:r>
            <a:rPr lang="en-US" sz="2000" dirty="0" smtClean="0"/>
            <a:t> </a:t>
          </a:r>
          <a:r>
            <a:rPr lang="en-US" sz="2000" dirty="0" err="1" smtClean="0"/>
            <a:t>kanthi</a:t>
          </a:r>
          <a:r>
            <a:rPr lang="en-US" sz="2000" dirty="0" smtClean="0"/>
            <a:t> </a:t>
          </a:r>
          <a:r>
            <a:rPr lang="en-US" sz="2000" dirty="0" err="1" smtClean="0"/>
            <a:t>kritis</a:t>
          </a:r>
          <a:r>
            <a:rPr lang="en-US" sz="2000" dirty="0" smtClean="0"/>
            <a:t>.</a:t>
          </a:r>
          <a:endParaRPr lang="en-US" sz="2000" dirty="0"/>
        </a:p>
      </dgm:t>
    </dgm:pt>
    <dgm:pt modelId="{16EAE09C-CFD1-4E89-8BE2-730D75BD401E}" type="parTrans" cxnId="{84344BF6-0150-4194-BE09-EC836F34DD5F}">
      <dgm:prSet/>
      <dgm:spPr/>
      <dgm:t>
        <a:bodyPr/>
        <a:lstStyle/>
        <a:p>
          <a:endParaRPr lang="en-US"/>
        </a:p>
      </dgm:t>
    </dgm:pt>
    <dgm:pt modelId="{69FD4CB6-D70B-4BE9-8C8A-CF992A932426}" type="sibTrans" cxnId="{84344BF6-0150-4194-BE09-EC836F34DD5F}">
      <dgm:prSet/>
      <dgm:spPr/>
      <dgm:t>
        <a:bodyPr/>
        <a:lstStyle/>
        <a:p>
          <a:endParaRPr lang="en-US"/>
        </a:p>
      </dgm:t>
    </dgm:pt>
    <dgm:pt modelId="{5EE68359-63B5-464F-AD11-25F63D6DFE68}">
      <dgm:prSet phldrT="[Text]" custT="1"/>
      <dgm:spPr/>
      <dgm:t>
        <a:bodyPr/>
        <a:lstStyle/>
        <a:p>
          <a:r>
            <a:rPr lang="en-US" sz="3200" dirty="0" smtClean="0"/>
            <a:t>2.</a:t>
          </a:r>
          <a:endParaRPr lang="en-US" sz="3200" dirty="0"/>
        </a:p>
      </dgm:t>
    </dgm:pt>
    <dgm:pt modelId="{A594ABFB-029F-4A9D-88E2-BB3E979FDA54}" type="parTrans" cxnId="{801DBFB9-7C51-4EE8-B510-16C19B9EF62F}">
      <dgm:prSet/>
      <dgm:spPr/>
      <dgm:t>
        <a:bodyPr/>
        <a:lstStyle/>
        <a:p>
          <a:endParaRPr lang="en-US"/>
        </a:p>
      </dgm:t>
    </dgm:pt>
    <dgm:pt modelId="{A3B6ABB1-967C-4A2B-B92E-8FA0D240EFAD}" type="sibTrans" cxnId="{801DBFB9-7C51-4EE8-B510-16C19B9EF62F}">
      <dgm:prSet/>
      <dgm:spPr/>
      <dgm:t>
        <a:bodyPr/>
        <a:lstStyle/>
        <a:p>
          <a:endParaRPr lang="en-US"/>
        </a:p>
      </dgm:t>
    </dgm:pt>
    <dgm:pt modelId="{B0AEC466-7AD2-458D-9D81-3F09732DADA4}">
      <dgm:prSet phldrT="[Text]" custT="1"/>
      <dgm:spPr/>
      <dgm:t>
        <a:bodyPr/>
        <a:lstStyle/>
        <a:p>
          <a:r>
            <a:rPr lang="en-US" sz="2000" dirty="0" err="1" smtClean="0"/>
            <a:t>Nganalisis</a:t>
          </a:r>
          <a:r>
            <a:rPr lang="en-US" sz="2000" dirty="0" smtClean="0"/>
            <a:t> </a:t>
          </a:r>
          <a:r>
            <a:rPr lang="en-US" sz="2000" dirty="0" err="1" smtClean="0"/>
            <a:t>isi</a:t>
          </a:r>
          <a:r>
            <a:rPr lang="en-US" sz="2000" dirty="0" smtClean="0"/>
            <a:t> </a:t>
          </a:r>
          <a:r>
            <a:rPr lang="en-US" sz="2000" dirty="0" err="1" smtClean="0"/>
            <a:t>pokok</a:t>
          </a:r>
          <a:r>
            <a:rPr lang="en-US" sz="2000" dirty="0" smtClean="0"/>
            <a:t> </a:t>
          </a:r>
          <a:r>
            <a:rPr lang="en-US" sz="2000" dirty="0" err="1" smtClean="0"/>
            <a:t>pawarta</a:t>
          </a:r>
          <a:r>
            <a:rPr lang="en-US" sz="2000" dirty="0" smtClean="0"/>
            <a:t> </a:t>
          </a:r>
          <a:r>
            <a:rPr lang="en-US" sz="2000" dirty="0" err="1" smtClean="0"/>
            <a:t>saka</a:t>
          </a:r>
          <a:r>
            <a:rPr lang="en-US" sz="2000" dirty="0" smtClean="0"/>
            <a:t> </a:t>
          </a:r>
          <a:r>
            <a:rPr lang="en-US" sz="2000" dirty="0" err="1" smtClean="0"/>
            <a:t>kagiyatan</a:t>
          </a:r>
          <a:r>
            <a:rPr lang="en-US" sz="2000" dirty="0" smtClean="0"/>
            <a:t> </a:t>
          </a:r>
          <a:r>
            <a:rPr lang="en-US" sz="2000" dirty="0" err="1" smtClean="0"/>
            <a:t>nyemak</a:t>
          </a:r>
          <a:r>
            <a:rPr lang="en-US" sz="2000" dirty="0" smtClean="0"/>
            <a:t> video.</a:t>
          </a:r>
          <a:endParaRPr lang="en-US" sz="2000" dirty="0"/>
        </a:p>
      </dgm:t>
    </dgm:pt>
    <dgm:pt modelId="{E05F8FFB-A8CB-41F6-9960-8A004D525373}" type="parTrans" cxnId="{0252D011-2965-4602-B247-36D2A51CA2C6}">
      <dgm:prSet/>
      <dgm:spPr/>
      <dgm:t>
        <a:bodyPr/>
        <a:lstStyle/>
        <a:p>
          <a:endParaRPr lang="en-US"/>
        </a:p>
      </dgm:t>
    </dgm:pt>
    <dgm:pt modelId="{E24730BD-148E-4034-929A-66F32B258314}" type="sibTrans" cxnId="{0252D011-2965-4602-B247-36D2A51CA2C6}">
      <dgm:prSet/>
      <dgm:spPr/>
      <dgm:t>
        <a:bodyPr/>
        <a:lstStyle/>
        <a:p>
          <a:endParaRPr lang="en-US"/>
        </a:p>
      </dgm:t>
    </dgm:pt>
    <dgm:pt modelId="{F94D4506-71EA-47C3-812B-E45042801764}">
      <dgm:prSet phldrT="[Text]" custT="1"/>
      <dgm:spPr/>
      <dgm:t>
        <a:bodyPr/>
        <a:lstStyle/>
        <a:p>
          <a:r>
            <a:rPr lang="en-US" sz="3200" dirty="0" smtClean="0"/>
            <a:t>3. </a:t>
          </a:r>
          <a:endParaRPr lang="en-US" sz="3200" dirty="0"/>
        </a:p>
      </dgm:t>
    </dgm:pt>
    <dgm:pt modelId="{F745D468-BA09-4481-90B4-8FA16989DC97}" type="parTrans" cxnId="{F56DCF48-9754-4723-9D6A-A68B96A15AF1}">
      <dgm:prSet/>
      <dgm:spPr/>
      <dgm:t>
        <a:bodyPr/>
        <a:lstStyle/>
        <a:p>
          <a:endParaRPr lang="en-US"/>
        </a:p>
      </dgm:t>
    </dgm:pt>
    <dgm:pt modelId="{DAC0B9A4-2AFA-480C-8EC1-E760A7C8C054}" type="sibTrans" cxnId="{F56DCF48-9754-4723-9D6A-A68B96A15AF1}">
      <dgm:prSet/>
      <dgm:spPr/>
      <dgm:t>
        <a:bodyPr/>
        <a:lstStyle/>
        <a:p>
          <a:endParaRPr lang="en-US"/>
        </a:p>
      </dgm:t>
    </dgm:pt>
    <dgm:pt modelId="{C2C45F60-56F0-46FA-A50B-55EF1DF6F74D}">
      <dgm:prSet phldrT="[Text]" custT="1"/>
      <dgm:spPr/>
      <dgm:t>
        <a:bodyPr/>
        <a:lstStyle/>
        <a:p>
          <a:r>
            <a:rPr lang="en-US" sz="2000" dirty="0" err="1" smtClean="0"/>
            <a:t>Evaluasi</a:t>
          </a:r>
          <a:r>
            <a:rPr lang="en-US" sz="2000" dirty="0" smtClean="0"/>
            <a:t> </a:t>
          </a:r>
          <a:r>
            <a:rPr lang="en-US" sz="2000" dirty="0" err="1" smtClean="0"/>
            <a:t>informasi</a:t>
          </a:r>
          <a:r>
            <a:rPr lang="en-US" sz="2000" dirty="0" smtClean="0"/>
            <a:t> </a:t>
          </a:r>
          <a:r>
            <a:rPr lang="en-US" sz="2000" dirty="0" err="1" smtClean="0"/>
            <a:t>pawarta</a:t>
          </a:r>
          <a:r>
            <a:rPr lang="en-US" sz="2000" dirty="0" smtClean="0"/>
            <a:t> </a:t>
          </a:r>
          <a:r>
            <a:rPr lang="en-US" sz="2000" dirty="0" err="1" smtClean="0"/>
            <a:t>kanthi</a:t>
          </a:r>
          <a:r>
            <a:rPr lang="en-US" sz="2000" dirty="0" smtClean="0"/>
            <a:t> </a:t>
          </a:r>
          <a:r>
            <a:rPr lang="en-US" sz="2000" dirty="0" err="1" smtClean="0"/>
            <a:t>akurat</a:t>
          </a:r>
          <a:r>
            <a:rPr lang="en-US" sz="2000" dirty="0" smtClean="0"/>
            <a:t> </a:t>
          </a:r>
          <a:r>
            <a:rPr lang="en-US" sz="2000" dirty="0" err="1" smtClean="0"/>
            <a:t>saka</a:t>
          </a:r>
          <a:r>
            <a:rPr lang="en-US" sz="2000" dirty="0" smtClean="0"/>
            <a:t> </a:t>
          </a:r>
          <a:r>
            <a:rPr lang="en-US" sz="2000" dirty="0" err="1" smtClean="0"/>
            <a:t>maneka</a:t>
          </a:r>
          <a:r>
            <a:rPr lang="en-US" sz="2000" dirty="0" smtClean="0"/>
            <a:t> </a:t>
          </a:r>
          <a:r>
            <a:rPr lang="en-US" sz="2000" dirty="0" err="1" smtClean="0"/>
            <a:t>sumber</a:t>
          </a:r>
          <a:r>
            <a:rPr lang="en-US" sz="2000" dirty="0" smtClean="0"/>
            <a:t>.</a:t>
          </a:r>
          <a:endParaRPr lang="en-US" sz="2000" dirty="0"/>
        </a:p>
      </dgm:t>
    </dgm:pt>
    <dgm:pt modelId="{7E054A65-700E-4B3E-A01C-7FC7A5C99669}" type="parTrans" cxnId="{D210EFBD-1EF8-4847-AEB2-3436A95E3B3B}">
      <dgm:prSet/>
      <dgm:spPr/>
      <dgm:t>
        <a:bodyPr/>
        <a:lstStyle/>
        <a:p>
          <a:endParaRPr lang="en-US"/>
        </a:p>
      </dgm:t>
    </dgm:pt>
    <dgm:pt modelId="{5D40DCC0-6BFE-47BE-8F59-3363E8897D24}" type="sibTrans" cxnId="{D210EFBD-1EF8-4847-AEB2-3436A95E3B3B}">
      <dgm:prSet/>
      <dgm:spPr/>
      <dgm:t>
        <a:bodyPr/>
        <a:lstStyle/>
        <a:p>
          <a:endParaRPr lang="en-US"/>
        </a:p>
      </dgm:t>
    </dgm:pt>
    <dgm:pt modelId="{EAF19C14-5D9E-4E60-85C7-534E5A78F478}" type="pres">
      <dgm:prSet presAssocID="{9441C11E-BF03-4177-9FB0-3B0F121BB48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D26C2A-F62E-42B4-9BB8-5193D110DAAE}" type="pres">
      <dgm:prSet presAssocID="{02E48473-87E3-416A-A27C-7889288B0EB3}" presName="composite" presStyleCnt="0"/>
      <dgm:spPr/>
      <dgm:t>
        <a:bodyPr/>
        <a:lstStyle/>
        <a:p>
          <a:endParaRPr lang="en-US"/>
        </a:p>
      </dgm:t>
    </dgm:pt>
    <dgm:pt modelId="{BB79E97F-CD95-4ED8-AAA8-1CB37E83E956}" type="pres">
      <dgm:prSet presAssocID="{02E48473-87E3-416A-A27C-7889288B0EB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316C50-1671-4439-A519-DB07CC9CD1C9}" type="pres">
      <dgm:prSet presAssocID="{02E48473-87E3-416A-A27C-7889288B0EB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768C59-2E25-43BC-A2EB-C05E16A5859D}" type="pres">
      <dgm:prSet presAssocID="{CCDBF05E-F2B4-4C60-AD9B-9F7C19C3BC87}" presName="sp" presStyleCnt="0"/>
      <dgm:spPr/>
      <dgm:t>
        <a:bodyPr/>
        <a:lstStyle/>
        <a:p>
          <a:endParaRPr lang="en-US"/>
        </a:p>
      </dgm:t>
    </dgm:pt>
    <dgm:pt modelId="{60815B12-70E5-4C56-8621-75DE2603899B}" type="pres">
      <dgm:prSet presAssocID="{5EE68359-63B5-464F-AD11-25F63D6DFE68}" presName="composite" presStyleCnt="0"/>
      <dgm:spPr/>
      <dgm:t>
        <a:bodyPr/>
        <a:lstStyle/>
        <a:p>
          <a:endParaRPr lang="en-US"/>
        </a:p>
      </dgm:t>
    </dgm:pt>
    <dgm:pt modelId="{5EB7E847-08FA-4188-948D-8BE4AD4583B1}" type="pres">
      <dgm:prSet presAssocID="{5EE68359-63B5-464F-AD11-25F63D6DFE6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02B36C-9FF2-4641-B91F-E410851D70C5}" type="pres">
      <dgm:prSet presAssocID="{5EE68359-63B5-464F-AD11-25F63D6DFE6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F97C1D-A5A7-4060-AA0E-7A5FF2AB033B}" type="pres">
      <dgm:prSet presAssocID="{A3B6ABB1-967C-4A2B-B92E-8FA0D240EFAD}" presName="sp" presStyleCnt="0"/>
      <dgm:spPr/>
      <dgm:t>
        <a:bodyPr/>
        <a:lstStyle/>
        <a:p>
          <a:endParaRPr lang="en-US"/>
        </a:p>
      </dgm:t>
    </dgm:pt>
    <dgm:pt modelId="{51858D17-75A5-47D8-B94C-C795A4708534}" type="pres">
      <dgm:prSet presAssocID="{F94D4506-71EA-47C3-812B-E45042801764}" presName="composite" presStyleCnt="0"/>
      <dgm:spPr/>
      <dgm:t>
        <a:bodyPr/>
        <a:lstStyle/>
        <a:p>
          <a:endParaRPr lang="en-US"/>
        </a:p>
      </dgm:t>
    </dgm:pt>
    <dgm:pt modelId="{1772FCA5-D830-485F-B2A6-4FF1982C3D2E}" type="pres">
      <dgm:prSet presAssocID="{F94D4506-71EA-47C3-812B-E4504280176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E2BCFF-1811-4EC2-B378-2AF42ED20227}" type="pres">
      <dgm:prSet presAssocID="{F94D4506-71EA-47C3-812B-E4504280176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FC3131-F6C4-4861-9378-20A1365C2890}" type="presOf" srcId="{9441C11E-BF03-4177-9FB0-3B0F121BB486}" destId="{EAF19C14-5D9E-4E60-85C7-534E5A78F478}" srcOrd="0" destOrd="0" presId="urn:microsoft.com/office/officeart/2005/8/layout/chevron2"/>
    <dgm:cxn modelId="{098543C5-D3ED-4807-9EBF-E8B3250D413A}" type="presOf" srcId="{B0AEC466-7AD2-458D-9D81-3F09732DADA4}" destId="{1302B36C-9FF2-4641-B91F-E410851D70C5}" srcOrd="0" destOrd="0" presId="urn:microsoft.com/office/officeart/2005/8/layout/chevron2"/>
    <dgm:cxn modelId="{69E03C78-0226-48FD-A6F9-8FB808AE9E4A}" type="presOf" srcId="{02E48473-87E3-416A-A27C-7889288B0EB3}" destId="{BB79E97F-CD95-4ED8-AAA8-1CB37E83E956}" srcOrd="0" destOrd="0" presId="urn:microsoft.com/office/officeart/2005/8/layout/chevron2"/>
    <dgm:cxn modelId="{801DBFB9-7C51-4EE8-B510-16C19B9EF62F}" srcId="{9441C11E-BF03-4177-9FB0-3B0F121BB486}" destId="{5EE68359-63B5-464F-AD11-25F63D6DFE68}" srcOrd="1" destOrd="0" parTransId="{A594ABFB-029F-4A9D-88E2-BB3E979FDA54}" sibTransId="{A3B6ABB1-967C-4A2B-B92E-8FA0D240EFAD}"/>
    <dgm:cxn modelId="{0CA7F6C3-944F-4EAA-8440-7982F391970E}" srcId="{9441C11E-BF03-4177-9FB0-3B0F121BB486}" destId="{02E48473-87E3-416A-A27C-7889288B0EB3}" srcOrd="0" destOrd="0" parTransId="{4241AC20-DFB7-4917-808A-1DCA66D531CF}" sibTransId="{CCDBF05E-F2B4-4C60-AD9B-9F7C19C3BC87}"/>
    <dgm:cxn modelId="{7DAC7762-BDE8-45F9-9594-5B388132B008}" type="presOf" srcId="{5EE68359-63B5-464F-AD11-25F63D6DFE68}" destId="{5EB7E847-08FA-4188-948D-8BE4AD4583B1}" srcOrd="0" destOrd="0" presId="urn:microsoft.com/office/officeart/2005/8/layout/chevron2"/>
    <dgm:cxn modelId="{84344BF6-0150-4194-BE09-EC836F34DD5F}" srcId="{02E48473-87E3-416A-A27C-7889288B0EB3}" destId="{B5DF12F1-68F9-4955-B001-7E622AF25C1E}" srcOrd="0" destOrd="0" parTransId="{16EAE09C-CFD1-4E89-8BE2-730D75BD401E}" sibTransId="{69FD4CB6-D70B-4BE9-8C8A-CF992A932426}"/>
    <dgm:cxn modelId="{2C635D27-9C77-413A-9155-978F4D194E8A}" type="presOf" srcId="{C2C45F60-56F0-46FA-A50B-55EF1DF6F74D}" destId="{A5E2BCFF-1811-4EC2-B378-2AF42ED20227}" srcOrd="0" destOrd="0" presId="urn:microsoft.com/office/officeart/2005/8/layout/chevron2"/>
    <dgm:cxn modelId="{F56DCF48-9754-4723-9D6A-A68B96A15AF1}" srcId="{9441C11E-BF03-4177-9FB0-3B0F121BB486}" destId="{F94D4506-71EA-47C3-812B-E45042801764}" srcOrd="2" destOrd="0" parTransId="{F745D468-BA09-4481-90B4-8FA16989DC97}" sibTransId="{DAC0B9A4-2AFA-480C-8EC1-E760A7C8C054}"/>
    <dgm:cxn modelId="{D210EFBD-1EF8-4847-AEB2-3436A95E3B3B}" srcId="{F94D4506-71EA-47C3-812B-E45042801764}" destId="{C2C45F60-56F0-46FA-A50B-55EF1DF6F74D}" srcOrd="0" destOrd="0" parTransId="{7E054A65-700E-4B3E-A01C-7FC7A5C99669}" sibTransId="{5D40DCC0-6BFE-47BE-8F59-3363E8897D24}"/>
    <dgm:cxn modelId="{4D1F7EE0-C3DE-4A51-8A3F-078B612373D2}" type="presOf" srcId="{F94D4506-71EA-47C3-812B-E45042801764}" destId="{1772FCA5-D830-485F-B2A6-4FF1982C3D2E}" srcOrd="0" destOrd="0" presId="urn:microsoft.com/office/officeart/2005/8/layout/chevron2"/>
    <dgm:cxn modelId="{1C215227-12F7-43A3-9980-722B0F5966E4}" type="presOf" srcId="{B5DF12F1-68F9-4955-B001-7E622AF25C1E}" destId="{5E316C50-1671-4439-A519-DB07CC9CD1C9}" srcOrd="0" destOrd="0" presId="urn:microsoft.com/office/officeart/2005/8/layout/chevron2"/>
    <dgm:cxn modelId="{0252D011-2965-4602-B247-36D2A51CA2C6}" srcId="{5EE68359-63B5-464F-AD11-25F63D6DFE68}" destId="{B0AEC466-7AD2-458D-9D81-3F09732DADA4}" srcOrd="0" destOrd="0" parTransId="{E05F8FFB-A8CB-41F6-9960-8A004D525373}" sibTransId="{E24730BD-148E-4034-929A-66F32B258314}"/>
    <dgm:cxn modelId="{EB7D8D3D-E116-457A-B416-394583C25D9D}" type="presParOf" srcId="{EAF19C14-5D9E-4E60-85C7-534E5A78F478}" destId="{F5D26C2A-F62E-42B4-9BB8-5193D110DAAE}" srcOrd="0" destOrd="0" presId="urn:microsoft.com/office/officeart/2005/8/layout/chevron2"/>
    <dgm:cxn modelId="{785AD82F-483D-4679-AC32-167AF067C3D9}" type="presParOf" srcId="{F5D26C2A-F62E-42B4-9BB8-5193D110DAAE}" destId="{BB79E97F-CD95-4ED8-AAA8-1CB37E83E956}" srcOrd="0" destOrd="0" presId="urn:microsoft.com/office/officeart/2005/8/layout/chevron2"/>
    <dgm:cxn modelId="{BD2BEB22-CCD8-4EDF-B830-225F335AD1AE}" type="presParOf" srcId="{F5D26C2A-F62E-42B4-9BB8-5193D110DAAE}" destId="{5E316C50-1671-4439-A519-DB07CC9CD1C9}" srcOrd="1" destOrd="0" presId="urn:microsoft.com/office/officeart/2005/8/layout/chevron2"/>
    <dgm:cxn modelId="{84BDC7C4-FD03-41BC-AADA-E7C50834462E}" type="presParOf" srcId="{EAF19C14-5D9E-4E60-85C7-534E5A78F478}" destId="{B3768C59-2E25-43BC-A2EB-C05E16A5859D}" srcOrd="1" destOrd="0" presId="urn:microsoft.com/office/officeart/2005/8/layout/chevron2"/>
    <dgm:cxn modelId="{8EA60BD0-CA0B-4527-BB84-8CED1B0EF8EB}" type="presParOf" srcId="{EAF19C14-5D9E-4E60-85C7-534E5A78F478}" destId="{60815B12-70E5-4C56-8621-75DE2603899B}" srcOrd="2" destOrd="0" presId="urn:microsoft.com/office/officeart/2005/8/layout/chevron2"/>
    <dgm:cxn modelId="{1479D7BA-22D1-4A72-8140-07285B836D73}" type="presParOf" srcId="{60815B12-70E5-4C56-8621-75DE2603899B}" destId="{5EB7E847-08FA-4188-948D-8BE4AD4583B1}" srcOrd="0" destOrd="0" presId="urn:microsoft.com/office/officeart/2005/8/layout/chevron2"/>
    <dgm:cxn modelId="{DE15006B-9B04-45E4-AF53-14119A49E092}" type="presParOf" srcId="{60815B12-70E5-4C56-8621-75DE2603899B}" destId="{1302B36C-9FF2-4641-B91F-E410851D70C5}" srcOrd="1" destOrd="0" presId="urn:microsoft.com/office/officeart/2005/8/layout/chevron2"/>
    <dgm:cxn modelId="{2CA054DF-2497-4ADF-8B3A-6B13751AA303}" type="presParOf" srcId="{EAF19C14-5D9E-4E60-85C7-534E5A78F478}" destId="{09F97C1D-A5A7-4060-AA0E-7A5FF2AB033B}" srcOrd="3" destOrd="0" presId="urn:microsoft.com/office/officeart/2005/8/layout/chevron2"/>
    <dgm:cxn modelId="{5CF921F9-0CC2-40B7-8E51-A3EC9552EF0E}" type="presParOf" srcId="{EAF19C14-5D9E-4E60-85C7-534E5A78F478}" destId="{51858D17-75A5-47D8-B94C-C795A4708534}" srcOrd="4" destOrd="0" presId="urn:microsoft.com/office/officeart/2005/8/layout/chevron2"/>
    <dgm:cxn modelId="{DCB6558F-C704-4A28-B4F2-B5CA6B039ED2}" type="presParOf" srcId="{51858D17-75A5-47D8-B94C-C795A4708534}" destId="{1772FCA5-D830-485F-B2A6-4FF1982C3D2E}" srcOrd="0" destOrd="0" presId="urn:microsoft.com/office/officeart/2005/8/layout/chevron2"/>
    <dgm:cxn modelId="{82C72993-3BBC-48DD-809D-A61B955B0795}" type="presParOf" srcId="{51858D17-75A5-47D8-B94C-C795A4708534}" destId="{A5E2BCFF-1811-4EC2-B378-2AF42ED202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A032F8-535B-4A32-B07D-7112A08308EA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4F01BB-5AF8-4070-AB4D-136D085B37E3}">
      <dgm:prSet phldrT="[Text]" custT="1"/>
      <dgm:spPr/>
      <dgm:t>
        <a:bodyPr/>
        <a:lstStyle/>
        <a:p>
          <a:r>
            <a:rPr lang="en-US" sz="1800" dirty="0" err="1" smtClean="0"/>
            <a:t>Nemtokake</a:t>
          </a:r>
          <a:r>
            <a:rPr lang="en-US" sz="1800" dirty="0" smtClean="0"/>
            <a:t> </a:t>
          </a:r>
          <a:r>
            <a:rPr lang="en-US" sz="1800" dirty="0" err="1" smtClean="0"/>
            <a:t>tema</a:t>
          </a:r>
          <a:r>
            <a:rPr lang="en-US" sz="1800" dirty="0" smtClean="0"/>
            <a:t> </a:t>
          </a:r>
          <a:r>
            <a:rPr lang="en-US" sz="1800" dirty="0" err="1" smtClean="0"/>
            <a:t>pawarta</a:t>
          </a:r>
          <a:r>
            <a:rPr lang="en-US" sz="1800" dirty="0" smtClean="0"/>
            <a:t> </a:t>
          </a:r>
          <a:r>
            <a:rPr lang="en-US" sz="1800" dirty="0" err="1" smtClean="0"/>
            <a:t>kang</a:t>
          </a:r>
          <a:r>
            <a:rPr lang="en-US" sz="1800" dirty="0" smtClean="0"/>
            <a:t> </a:t>
          </a:r>
          <a:r>
            <a:rPr lang="en-US" sz="1800" dirty="0" err="1" smtClean="0"/>
            <a:t>arep</a:t>
          </a:r>
          <a:r>
            <a:rPr lang="en-US" sz="1800" dirty="0" smtClean="0"/>
            <a:t> </a:t>
          </a:r>
          <a:r>
            <a:rPr lang="en-US" sz="1800" dirty="0" err="1" smtClean="0"/>
            <a:t>dijupuk</a:t>
          </a:r>
          <a:r>
            <a:rPr lang="en-US" sz="1800" dirty="0" smtClean="0"/>
            <a:t>.</a:t>
          </a:r>
          <a:endParaRPr lang="en-US" sz="1800" dirty="0"/>
        </a:p>
      </dgm:t>
    </dgm:pt>
    <dgm:pt modelId="{A95993C9-5EFD-4817-9A2C-0FE7FF2C9AF4}" type="parTrans" cxnId="{291F736D-9020-4CB9-BEB7-B30BE7D95C69}">
      <dgm:prSet/>
      <dgm:spPr/>
      <dgm:t>
        <a:bodyPr/>
        <a:lstStyle/>
        <a:p>
          <a:endParaRPr lang="en-US"/>
        </a:p>
      </dgm:t>
    </dgm:pt>
    <dgm:pt modelId="{F8A01EF1-9349-445C-A110-9D57F5896067}" type="sibTrans" cxnId="{291F736D-9020-4CB9-BEB7-B30BE7D95C69}">
      <dgm:prSet/>
      <dgm:spPr/>
      <dgm:t>
        <a:bodyPr/>
        <a:lstStyle/>
        <a:p>
          <a:endParaRPr lang="en-US"/>
        </a:p>
      </dgm:t>
    </dgm:pt>
    <dgm:pt modelId="{7F3D7D8D-CFFB-49B9-B39B-BF526F2AEA9B}">
      <dgm:prSet phldrT="[Text]" custT="1"/>
      <dgm:spPr/>
      <dgm:t>
        <a:bodyPr/>
        <a:lstStyle/>
        <a:p>
          <a:r>
            <a:rPr lang="en-US" sz="1800" dirty="0" err="1" smtClean="0"/>
            <a:t>Nyepakake</a:t>
          </a:r>
          <a:r>
            <a:rPr lang="en-US" sz="1800" dirty="0" smtClean="0"/>
            <a:t> </a:t>
          </a:r>
          <a:r>
            <a:rPr lang="en-US" sz="1800" dirty="0" err="1" smtClean="0"/>
            <a:t>piranti</a:t>
          </a:r>
          <a:r>
            <a:rPr lang="en-US" sz="1800" dirty="0" smtClean="0"/>
            <a:t> </a:t>
          </a:r>
          <a:r>
            <a:rPr lang="en-US" sz="1800" dirty="0" err="1" smtClean="0"/>
            <a:t>kanggo</a:t>
          </a:r>
          <a:r>
            <a:rPr lang="en-US" sz="1800" dirty="0" smtClean="0"/>
            <a:t> </a:t>
          </a:r>
          <a:r>
            <a:rPr lang="en-US" sz="1800" dirty="0" err="1" smtClean="0"/>
            <a:t>ngliput</a:t>
          </a:r>
          <a:r>
            <a:rPr lang="en-US" sz="1800" dirty="0" smtClean="0"/>
            <a:t> </a:t>
          </a:r>
          <a:r>
            <a:rPr lang="en-US" sz="1800" dirty="0" err="1" smtClean="0"/>
            <a:t>kayata</a:t>
          </a:r>
          <a:r>
            <a:rPr lang="en-US" sz="1800" dirty="0" smtClean="0"/>
            <a:t> </a:t>
          </a:r>
          <a:r>
            <a:rPr lang="en-US" sz="1800" dirty="0" err="1" smtClean="0"/>
            <a:t>alat</a:t>
          </a:r>
          <a:r>
            <a:rPr lang="en-US" sz="1800" dirty="0" smtClean="0"/>
            <a:t> </a:t>
          </a:r>
          <a:r>
            <a:rPr lang="en-US" sz="1800" dirty="0" err="1" smtClean="0"/>
            <a:t>tulis</a:t>
          </a:r>
          <a:r>
            <a:rPr lang="en-US" sz="1800" dirty="0" smtClean="0"/>
            <a:t>.</a:t>
          </a:r>
          <a:endParaRPr lang="en-US" sz="1800" dirty="0"/>
        </a:p>
      </dgm:t>
    </dgm:pt>
    <dgm:pt modelId="{C2B53666-BDC3-45EC-9765-2A810FE82C31}" type="parTrans" cxnId="{D32FCAD7-76FB-420C-9B37-0BBF34988E18}">
      <dgm:prSet/>
      <dgm:spPr/>
      <dgm:t>
        <a:bodyPr/>
        <a:lstStyle/>
        <a:p>
          <a:endParaRPr lang="en-US"/>
        </a:p>
      </dgm:t>
    </dgm:pt>
    <dgm:pt modelId="{065B9A29-93F0-43B2-928D-544D3DA1A343}" type="sibTrans" cxnId="{D32FCAD7-76FB-420C-9B37-0BBF34988E18}">
      <dgm:prSet/>
      <dgm:spPr/>
      <dgm:t>
        <a:bodyPr/>
        <a:lstStyle/>
        <a:p>
          <a:endParaRPr lang="en-US"/>
        </a:p>
      </dgm:t>
    </dgm:pt>
    <dgm:pt modelId="{27BD1A5A-CBD7-4E08-8EA1-736EB8CA929A}">
      <dgm:prSet phldrT="[Text]" custT="1"/>
      <dgm:spPr/>
      <dgm:t>
        <a:bodyPr/>
        <a:lstStyle/>
        <a:p>
          <a:r>
            <a:rPr lang="en-US" sz="1800" dirty="0" err="1" smtClean="0"/>
            <a:t>Nyepakake</a:t>
          </a:r>
          <a:r>
            <a:rPr lang="en-US" sz="1800" dirty="0" smtClean="0"/>
            <a:t> </a:t>
          </a:r>
          <a:r>
            <a:rPr lang="en-US" sz="1800" dirty="0" err="1" smtClean="0"/>
            <a:t>pitakonan</a:t>
          </a:r>
          <a:r>
            <a:rPr lang="en-US" sz="1800" dirty="0" smtClean="0"/>
            <a:t> </a:t>
          </a:r>
          <a:r>
            <a:rPr lang="en-US" sz="1800" dirty="0" err="1" smtClean="0"/>
            <a:t>kanggo</a:t>
          </a:r>
          <a:r>
            <a:rPr lang="en-US" sz="1800" dirty="0" smtClean="0"/>
            <a:t> </a:t>
          </a:r>
          <a:r>
            <a:rPr lang="en-US" sz="1800" dirty="0" err="1" smtClean="0"/>
            <a:t>narasumber</a:t>
          </a:r>
          <a:r>
            <a:rPr lang="en-US" sz="1800" dirty="0" smtClean="0"/>
            <a:t>.</a:t>
          </a:r>
          <a:endParaRPr lang="en-US" sz="1800" dirty="0"/>
        </a:p>
      </dgm:t>
    </dgm:pt>
    <dgm:pt modelId="{3369DF08-8193-44F3-94D3-1D48730EC954}" type="parTrans" cxnId="{DB87293A-9AB2-4124-9DD9-8B3C1BEFBB95}">
      <dgm:prSet/>
      <dgm:spPr/>
      <dgm:t>
        <a:bodyPr/>
        <a:lstStyle/>
        <a:p>
          <a:endParaRPr lang="en-US"/>
        </a:p>
      </dgm:t>
    </dgm:pt>
    <dgm:pt modelId="{EEB90FB2-49F1-4C91-9257-5C85201423D6}" type="sibTrans" cxnId="{DB87293A-9AB2-4124-9DD9-8B3C1BEFBB95}">
      <dgm:prSet/>
      <dgm:spPr/>
      <dgm:t>
        <a:bodyPr/>
        <a:lstStyle/>
        <a:p>
          <a:endParaRPr lang="en-US"/>
        </a:p>
      </dgm:t>
    </dgm:pt>
    <dgm:pt modelId="{FE1517C4-32AB-4C98-895C-08D304A06F8F}">
      <dgm:prSet phldrT="[Text]" custT="1"/>
      <dgm:spPr/>
      <dgm:t>
        <a:bodyPr/>
        <a:lstStyle/>
        <a:p>
          <a:r>
            <a:rPr lang="en-US" sz="1800" dirty="0" err="1" smtClean="0"/>
            <a:t>Ngumpulake</a:t>
          </a:r>
          <a:r>
            <a:rPr lang="en-US" sz="1800" dirty="0" smtClean="0"/>
            <a:t> data, </a:t>
          </a:r>
          <a:r>
            <a:rPr lang="en-US" sz="1800" dirty="0" err="1" smtClean="0"/>
            <a:t>bisa</a:t>
          </a:r>
          <a:r>
            <a:rPr lang="en-US" sz="1800" dirty="0" smtClean="0"/>
            <a:t> </a:t>
          </a:r>
          <a:r>
            <a:rPr lang="en-US" sz="1800" dirty="0" err="1" smtClean="0"/>
            <a:t>kanthi</a:t>
          </a:r>
          <a:r>
            <a:rPr lang="en-US" sz="1800" dirty="0" smtClean="0"/>
            <a:t> </a:t>
          </a:r>
          <a:r>
            <a:rPr lang="en-US" sz="1800" dirty="0" err="1" smtClean="0"/>
            <a:t>observasi</a:t>
          </a:r>
          <a:r>
            <a:rPr lang="en-US" sz="1800" dirty="0" smtClean="0"/>
            <a:t> </a:t>
          </a:r>
          <a:r>
            <a:rPr lang="en-US" sz="1800" dirty="0" err="1" smtClean="0"/>
            <a:t>lan</a:t>
          </a:r>
          <a:r>
            <a:rPr lang="en-US" sz="1800" dirty="0" smtClean="0"/>
            <a:t> </a:t>
          </a:r>
          <a:r>
            <a:rPr lang="en-US" sz="1800" dirty="0" err="1" smtClean="0"/>
            <a:t>wawancara</a:t>
          </a:r>
          <a:r>
            <a:rPr lang="en-US" sz="1100" dirty="0" smtClean="0"/>
            <a:t>.</a:t>
          </a:r>
          <a:endParaRPr lang="en-US" sz="1100" dirty="0"/>
        </a:p>
      </dgm:t>
    </dgm:pt>
    <dgm:pt modelId="{26FDD9D8-EF93-4356-AC0C-5427110B0BDB}" type="parTrans" cxnId="{04A218E7-4318-4BE3-A63C-7B131C58067D}">
      <dgm:prSet/>
      <dgm:spPr/>
      <dgm:t>
        <a:bodyPr/>
        <a:lstStyle/>
        <a:p>
          <a:endParaRPr lang="en-US"/>
        </a:p>
      </dgm:t>
    </dgm:pt>
    <dgm:pt modelId="{63B8F6D9-DB57-47F7-9B91-FE16094359F2}" type="sibTrans" cxnId="{04A218E7-4318-4BE3-A63C-7B131C58067D}">
      <dgm:prSet/>
      <dgm:spPr/>
      <dgm:t>
        <a:bodyPr/>
        <a:lstStyle/>
        <a:p>
          <a:endParaRPr lang="en-US"/>
        </a:p>
      </dgm:t>
    </dgm:pt>
    <dgm:pt modelId="{3620794F-44AE-4688-9FFE-4F20F7FDD46A}">
      <dgm:prSet phldrT="[Text]" custT="1"/>
      <dgm:spPr/>
      <dgm:t>
        <a:bodyPr/>
        <a:lstStyle/>
        <a:p>
          <a:r>
            <a:rPr lang="en-US" sz="1800" dirty="0" err="1" smtClean="0"/>
            <a:t>Nulis</a:t>
          </a:r>
          <a:r>
            <a:rPr lang="en-US" sz="1800" dirty="0" smtClean="0"/>
            <a:t> </a:t>
          </a:r>
          <a:r>
            <a:rPr lang="en-US" sz="1800" dirty="0" err="1" smtClean="0"/>
            <a:t>liputan</a:t>
          </a:r>
          <a:endParaRPr lang="en-US" sz="1800" dirty="0"/>
        </a:p>
      </dgm:t>
    </dgm:pt>
    <dgm:pt modelId="{42FCC023-750A-4A10-BE4E-DF6CF29D8B34}" type="parTrans" cxnId="{EFF7DD63-6136-4E78-8E48-FB1306A9AB7E}">
      <dgm:prSet/>
      <dgm:spPr/>
      <dgm:t>
        <a:bodyPr/>
        <a:lstStyle/>
        <a:p>
          <a:endParaRPr lang="en-US"/>
        </a:p>
      </dgm:t>
    </dgm:pt>
    <dgm:pt modelId="{6F9EFE96-C7FE-4A40-A25E-E2DB23254CD5}" type="sibTrans" cxnId="{EFF7DD63-6136-4E78-8E48-FB1306A9AB7E}">
      <dgm:prSet/>
      <dgm:spPr/>
      <dgm:t>
        <a:bodyPr/>
        <a:lstStyle/>
        <a:p>
          <a:endParaRPr lang="en-US"/>
        </a:p>
      </dgm:t>
    </dgm:pt>
    <dgm:pt modelId="{B3FE4314-5317-44C9-9D4C-0784C60F67BA}">
      <dgm:prSet custT="1"/>
      <dgm:spPr/>
      <dgm:t>
        <a:bodyPr/>
        <a:lstStyle/>
        <a:p>
          <a:r>
            <a:rPr lang="en-US" sz="1800" dirty="0" err="1" smtClean="0"/>
            <a:t>Njupuk</a:t>
          </a:r>
          <a:r>
            <a:rPr lang="en-US" sz="1800" dirty="0" smtClean="0"/>
            <a:t> </a:t>
          </a:r>
          <a:r>
            <a:rPr lang="en-US" sz="1800" dirty="0" err="1" smtClean="0"/>
            <a:t>dokumentasi</a:t>
          </a:r>
          <a:r>
            <a:rPr lang="en-US" sz="1800" dirty="0" smtClean="0"/>
            <a:t>, </a:t>
          </a:r>
          <a:r>
            <a:rPr lang="en-US" sz="1800" dirty="0" err="1" smtClean="0"/>
            <a:t>foto</a:t>
          </a:r>
          <a:r>
            <a:rPr lang="en-US" sz="1800" dirty="0" smtClean="0"/>
            <a:t> </a:t>
          </a:r>
          <a:r>
            <a:rPr lang="en-US" sz="1800" dirty="0" err="1" smtClean="0"/>
            <a:t>lan</a:t>
          </a:r>
          <a:r>
            <a:rPr lang="en-US" sz="1800" dirty="0" smtClean="0"/>
            <a:t> video</a:t>
          </a:r>
          <a:r>
            <a:rPr lang="en-US" sz="1050" dirty="0" smtClean="0"/>
            <a:t>.</a:t>
          </a:r>
          <a:endParaRPr lang="en-US" sz="1050" dirty="0"/>
        </a:p>
      </dgm:t>
    </dgm:pt>
    <dgm:pt modelId="{FCDEB2E7-12B3-4A9F-AFAE-02EF48999DE2}" type="parTrans" cxnId="{FA39D1A4-BD22-494F-9561-316D176200E5}">
      <dgm:prSet/>
      <dgm:spPr/>
      <dgm:t>
        <a:bodyPr/>
        <a:lstStyle/>
        <a:p>
          <a:endParaRPr lang="en-US"/>
        </a:p>
      </dgm:t>
    </dgm:pt>
    <dgm:pt modelId="{CA2102D5-616E-4F39-A0AE-081E3F862FD2}" type="sibTrans" cxnId="{FA39D1A4-BD22-494F-9561-316D176200E5}">
      <dgm:prSet/>
      <dgm:spPr/>
      <dgm:t>
        <a:bodyPr/>
        <a:lstStyle/>
        <a:p>
          <a:endParaRPr lang="en-US"/>
        </a:p>
      </dgm:t>
    </dgm:pt>
    <dgm:pt modelId="{CB17EC2F-89F1-4827-AFE3-28C49DE35366}" type="pres">
      <dgm:prSet presAssocID="{95A032F8-535B-4A32-B07D-7112A08308E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6257EE-685C-4A74-A098-79C088840DA3}" type="pres">
      <dgm:prSet presAssocID="{AD4F01BB-5AF8-4070-AB4D-136D085B37E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DD495-0252-4622-95CB-5ADFB7A35727}" type="pres">
      <dgm:prSet presAssocID="{F8A01EF1-9349-445C-A110-9D57F5896067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4AB98B0-9442-4418-97F7-B3CB5051D90F}" type="pres">
      <dgm:prSet presAssocID="{F8A01EF1-9349-445C-A110-9D57F5896067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60763C90-C05E-41EE-9D57-55A22097DB74}" type="pres">
      <dgm:prSet presAssocID="{7F3D7D8D-CFFB-49B9-B39B-BF526F2AEA9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800815-CED2-4DAE-B4E2-D41B512A7D63}" type="pres">
      <dgm:prSet presAssocID="{065B9A29-93F0-43B2-928D-544D3DA1A343}" presName="sibTrans" presStyleLbl="sibTrans2D1" presStyleIdx="1" presStyleCnt="5"/>
      <dgm:spPr/>
      <dgm:t>
        <a:bodyPr/>
        <a:lstStyle/>
        <a:p>
          <a:endParaRPr lang="en-US"/>
        </a:p>
      </dgm:t>
    </dgm:pt>
    <dgm:pt modelId="{7342BF3E-109A-4655-B3D6-58FCEDE4FAA6}" type="pres">
      <dgm:prSet presAssocID="{065B9A29-93F0-43B2-928D-544D3DA1A343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10112C02-5964-485D-AEE4-5ADC37CA5661}" type="pres">
      <dgm:prSet presAssocID="{27BD1A5A-CBD7-4E08-8EA1-736EB8CA929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0B2479-9D1A-4DB0-93C7-2A951E8CB38D}" type="pres">
      <dgm:prSet presAssocID="{EEB90FB2-49F1-4C91-9257-5C85201423D6}" presName="sibTrans" presStyleLbl="sibTrans2D1" presStyleIdx="2" presStyleCnt="5"/>
      <dgm:spPr/>
      <dgm:t>
        <a:bodyPr/>
        <a:lstStyle/>
        <a:p>
          <a:endParaRPr lang="en-US"/>
        </a:p>
      </dgm:t>
    </dgm:pt>
    <dgm:pt modelId="{AD106138-C46B-4549-BF04-9FD98F934B71}" type="pres">
      <dgm:prSet presAssocID="{EEB90FB2-49F1-4C91-9257-5C85201423D6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407EC394-B022-4412-95EC-94FAEB404AE2}" type="pres">
      <dgm:prSet presAssocID="{FE1517C4-32AB-4C98-895C-08D304A06F8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FC97E-8B18-41D5-AF0F-3A567DBAE75A}" type="pres">
      <dgm:prSet presAssocID="{63B8F6D9-DB57-47F7-9B91-FE16094359F2}" presName="sibTrans" presStyleLbl="sibTrans2D1" presStyleIdx="3" presStyleCnt="5"/>
      <dgm:spPr/>
      <dgm:t>
        <a:bodyPr/>
        <a:lstStyle/>
        <a:p>
          <a:endParaRPr lang="en-US"/>
        </a:p>
      </dgm:t>
    </dgm:pt>
    <dgm:pt modelId="{FE7DAB06-D043-4762-BFFD-F82A01C7E72A}" type="pres">
      <dgm:prSet presAssocID="{63B8F6D9-DB57-47F7-9B91-FE16094359F2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009CA4B9-2C0E-4A26-82AC-77F55DE504AB}" type="pres">
      <dgm:prSet presAssocID="{B3FE4314-5317-44C9-9D4C-0784C60F67B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89C592-40C1-4DCB-B52D-9DC7DC0017E1}" type="pres">
      <dgm:prSet presAssocID="{CA2102D5-616E-4F39-A0AE-081E3F862FD2}" presName="sibTrans" presStyleLbl="sibTrans2D1" presStyleIdx="4" presStyleCnt="5"/>
      <dgm:spPr/>
      <dgm:t>
        <a:bodyPr/>
        <a:lstStyle/>
        <a:p>
          <a:endParaRPr lang="en-US"/>
        </a:p>
      </dgm:t>
    </dgm:pt>
    <dgm:pt modelId="{3B855BC1-59EF-4EBF-AD64-6F95DEF4530B}" type="pres">
      <dgm:prSet presAssocID="{CA2102D5-616E-4F39-A0AE-081E3F862FD2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A12F9F6B-8154-4B0D-BF94-5EEEC904617E}" type="pres">
      <dgm:prSet presAssocID="{3620794F-44AE-4688-9FFE-4F20F7FDD46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63E25D-5039-4A34-AFD3-5DD3F73A761C}" type="presOf" srcId="{FE1517C4-32AB-4C98-895C-08D304A06F8F}" destId="{407EC394-B022-4412-95EC-94FAEB404AE2}" srcOrd="0" destOrd="0" presId="urn:microsoft.com/office/officeart/2005/8/layout/process5"/>
    <dgm:cxn modelId="{265CCDF6-D00E-4C21-A393-CFC6C627E3DF}" type="presOf" srcId="{3620794F-44AE-4688-9FFE-4F20F7FDD46A}" destId="{A12F9F6B-8154-4B0D-BF94-5EEEC904617E}" srcOrd="0" destOrd="0" presId="urn:microsoft.com/office/officeart/2005/8/layout/process5"/>
    <dgm:cxn modelId="{B7640207-3563-41D0-9059-2D08C231D58D}" type="presOf" srcId="{AD4F01BB-5AF8-4070-AB4D-136D085B37E3}" destId="{DA6257EE-685C-4A74-A098-79C088840DA3}" srcOrd="0" destOrd="0" presId="urn:microsoft.com/office/officeart/2005/8/layout/process5"/>
    <dgm:cxn modelId="{43F5B8AB-D013-4E16-BF69-A24BAB17B080}" type="presOf" srcId="{CA2102D5-616E-4F39-A0AE-081E3F862FD2}" destId="{3C89C592-40C1-4DCB-B52D-9DC7DC0017E1}" srcOrd="0" destOrd="0" presId="urn:microsoft.com/office/officeart/2005/8/layout/process5"/>
    <dgm:cxn modelId="{7027189E-6312-4622-B868-54EA3D9966F7}" type="presOf" srcId="{EEB90FB2-49F1-4C91-9257-5C85201423D6}" destId="{AD106138-C46B-4549-BF04-9FD98F934B71}" srcOrd="1" destOrd="0" presId="urn:microsoft.com/office/officeart/2005/8/layout/process5"/>
    <dgm:cxn modelId="{A6221E9D-DEDF-4A48-B16C-4DE1093CAF44}" type="presOf" srcId="{B3FE4314-5317-44C9-9D4C-0784C60F67BA}" destId="{009CA4B9-2C0E-4A26-82AC-77F55DE504AB}" srcOrd="0" destOrd="0" presId="urn:microsoft.com/office/officeart/2005/8/layout/process5"/>
    <dgm:cxn modelId="{6B5E468D-D0DA-4A24-9945-7B834DE4324E}" type="presOf" srcId="{F8A01EF1-9349-445C-A110-9D57F5896067}" destId="{D87DD495-0252-4622-95CB-5ADFB7A35727}" srcOrd="0" destOrd="0" presId="urn:microsoft.com/office/officeart/2005/8/layout/process5"/>
    <dgm:cxn modelId="{04A218E7-4318-4BE3-A63C-7B131C58067D}" srcId="{95A032F8-535B-4A32-B07D-7112A08308EA}" destId="{FE1517C4-32AB-4C98-895C-08D304A06F8F}" srcOrd="3" destOrd="0" parTransId="{26FDD9D8-EF93-4356-AC0C-5427110B0BDB}" sibTransId="{63B8F6D9-DB57-47F7-9B91-FE16094359F2}"/>
    <dgm:cxn modelId="{4609C06F-D09D-4C58-9E24-16A954C49120}" type="presOf" srcId="{EEB90FB2-49F1-4C91-9257-5C85201423D6}" destId="{7C0B2479-9D1A-4DB0-93C7-2A951E8CB38D}" srcOrd="0" destOrd="0" presId="urn:microsoft.com/office/officeart/2005/8/layout/process5"/>
    <dgm:cxn modelId="{9E914C74-5035-4102-B6D4-C461902ED53E}" type="presOf" srcId="{CA2102D5-616E-4F39-A0AE-081E3F862FD2}" destId="{3B855BC1-59EF-4EBF-AD64-6F95DEF4530B}" srcOrd="1" destOrd="0" presId="urn:microsoft.com/office/officeart/2005/8/layout/process5"/>
    <dgm:cxn modelId="{95DD67F9-F7F0-403B-A9EA-8F68FB1368AD}" type="presOf" srcId="{63B8F6D9-DB57-47F7-9B91-FE16094359F2}" destId="{FE7DAB06-D043-4762-BFFD-F82A01C7E72A}" srcOrd="1" destOrd="0" presId="urn:microsoft.com/office/officeart/2005/8/layout/process5"/>
    <dgm:cxn modelId="{291F736D-9020-4CB9-BEB7-B30BE7D95C69}" srcId="{95A032F8-535B-4A32-B07D-7112A08308EA}" destId="{AD4F01BB-5AF8-4070-AB4D-136D085B37E3}" srcOrd="0" destOrd="0" parTransId="{A95993C9-5EFD-4817-9A2C-0FE7FF2C9AF4}" sibTransId="{F8A01EF1-9349-445C-A110-9D57F5896067}"/>
    <dgm:cxn modelId="{2364A6DA-F2C3-4A3A-A596-71B5EF85DAC4}" type="presOf" srcId="{63B8F6D9-DB57-47F7-9B91-FE16094359F2}" destId="{969FC97E-8B18-41D5-AF0F-3A567DBAE75A}" srcOrd="0" destOrd="0" presId="urn:microsoft.com/office/officeart/2005/8/layout/process5"/>
    <dgm:cxn modelId="{1E625F0A-4723-495F-A0BD-50E23029B25C}" type="presOf" srcId="{065B9A29-93F0-43B2-928D-544D3DA1A343}" destId="{B8800815-CED2-4DAE-B4E2-D41B512A7D63}" srcOrd="0" destOrd="0" presId="urn:microsoft.com/office/officeart/2005/8/layout/process5"/>
    <dgm:cxn modelId="{A84C7858-515E-4C05-B6FE-DBF4C8B4C7AE}" type="presOf" srcId="{065B9A29-93F0-43B2-928D-544D3DA1A343}" destId="{7342BF3E-109A-4655-B3D6-58FCEDE4FAA6}" srcOrd="1" destOrd="0" presId="urn:microsoft.com/office/officeart/2005/8/layout/process5"/>
    <dgm:cxn modelId="{FA39D1A4-BD22-494F-9561-316D176200E5}" srcId="{95A032F8-535B-4A32-B07D-7112A08308EA}" destId="{B3FE4314-5317-44C9-9D4C-0784C60F67BA}" srcOrd="4" destOrd="0" parTransId="{FCDEB2E7-12B3-4A9F-AFAE-02EF48999DE2}" sibTransId="{CA2102D5-616E-4F39-A0AE-081E3F862FD2}"/>
    <dgm:cxn modelId="{8CCC5D8F-06BF-45B7-BB59-36EDC222E6E7}" type="presOf" srcId="{F8A01EF1-9349-445C-A110-9D57F5896067}" destId="{64AB98B0-9442-4418-97F7-B3CB5051D90F}" srcOrd="1" destOrd="0" presId="urn:microsoft.com/office/officeart/2005/8/layout/process5"/>
    <dgm:cxn modelId="{DB87293A-9AB2-4124-9DD9-8B3C1BEFBB95}" srcId="{95A032F8-535B-4A32-B07D-7112A08308EA}" destId="{27BD1A5A-CBD7-4E08-8EA1-736EB8CA929A}" srcOrd="2" destOrd="0" parTransId="{3369DF08-8193-44F3-94D3-1D48730EC954}" sibTransId="{EEB90FB2-49F1-4C91-9257-5C85201423D6}"/>
    <dgm:cxn modelId="{D32FCAD7-76FB-420C-9B37-0BBF34988E18}" srcId="{95A032F8-535B-4A32-B07D-7112A08308EA}" destId="{7F3D7D8D-CFFB-49B9-B39B-BF526F2AEA9B}" srcOrd="1" destOrd="0" parTransId="{C2B53666-BDC3-45EC-9765-2A810FE82C31}" sibTransId="{065B9A29-93F0-43B2-928D-544D3DA1A343}"/>
    <dgm:cxn modelId="{EFF7DD63-6136-4E78-8E48-FB1306A9AB7E}" srcId="{95A032F8-535B-4A32-B07D-7112A08308EA}" destId="{3620794F-44AE-4688-9FFE-4F20F7FDD46A}" srcOrd="5" destOrd="0" parTransId="{42FCC023-750A-4A10-BE4E-DF6CF29D8B34}" sibTransId="{6F9EFE96-C7FE-4A40-A25E-E2DB23254CD5}"/>
    <dgm:cxn modelId="{8F3DBACF-D60E-474B-8E83-6D636937C741}" type="presOf" srcId="{7F3D7D8D-CFFB-49B9-B39B-BF526F2AEA9B}" destId="{60763C90-C05E-41EE-9D57-55A22097DB74}" srcOrd="0" destOrd="0" presId="urn:microsoft.com/office/officeart/2005/8/layout/process5"/>
    <dgm:cxn modelId="{C4EB0FA1-E735-49F8-9909-877F5C0DF86B}" type="presOf" srcId="{95A032F8-535B-4A32-B07D-7112A08308EA}" destId="{CB17EC2F-89F1-4827-AFE3-28C49DE35366}" srcOrd="0" destOrd="0" presId="urn:microsoft.com/office/officeart/2005/8/layout/process5"/>
    <dgm:cxn modelId="{1603B1C0-F7F4-4CAD-A960-610E9B716990}" type="presOf" srcId="{27BD1A5A-CBD7-4E08-8EA1-736EB8CA929A}" destId="{10112C02-5964-485D-AEE4-5ADC37CA5661}" srcOrd="0" destOrd="0" presId="urn:microsoft.com/office/officeart/2005/8/layout/process5"/>
    <dgm:cxn modelId="{8017E9F6-91D0-4165-94AE-96F1148A492C}" type="presParOf" srcId="{CB17EC2F-89F1-4827-AFE3-28C49DE35366}" destId="{DA6257EE-685C-4A74-A098-79C088840DA3}" srcOrd="0" destOrd="0" presId="urn:microsoft.com/office/officeart/2005/8/layout/process5"/>
    <dgm:cxn modelId="{0DA4977C-BC65-4D3E-B515-A598E4F5520A}" type="presParOf" srcId="{CB17EC2F-89F1-4827-AFE3-28C49DE35366}" destId="{D87DD495-0252-4622-95CB-5ADFB7A35727}" srcOrd="1" destOrd="0" presId="urn:microsoft.com/office/officeart/2005/8/layout/process5"/>
    <dgm:cxn modelId="{3DA2F449-4B1D-4420-9615-F2F14BBBA2AE}" type="presParOf" srcId="{D87DD495-0252-4622-95CB-5ADFB7A35727}" destId="{64AB98B0-9442-4418-97F7-B3CB5051D90F}" srcOrd="0" destOrd="0" presId="urn:microsoft.com/office/officeart/2005/8/layout/process5"/>
    <dgm:cxn modelId="{238A895C-9BEA-4029-9462-46EB2CDBBAFA}" type="presParOf" srcId="{CB17EC2F-89F1-4827-AFE3-28C49DE35366}" destId="{60763C90-C05E-41EE-9D57-55A22097DB74}" srcOrd="2" destOrd="0" presId="urn:microsoft.com/office/officeart/2005/8/layout/process5"/>
    <dgm:cxn modelId="{05918CCA-9832-4231-9432-BAB0C2E8A48F}" type="presParOf" srcId="{CB17EC2F-89F1-4827-AFE3-28C49DE35366}" destId="{B8800815-CED2-4DAE-B4E2-D41B512A7D63}" srcOrd="3" destOrd="0" presId="urn:microsoft.com/office/officeart/2005/8/layout/process5"/>
    <dgm:cxn modelId="{B4817D15-3D0F-446D-813A-5169E6FCC90D}" type="presParOf" srcId="{B8800815-CED2-4DAE-B4E2-D41B512A7D63}" destId="{7342BF3E-109A-4655-B3D6-58FCEDE4FAA6}" srcOrd="0" destOrd="0" presId="urn:microsoft.com/office/officeart/2005/8/layout/process5"/>
    <dgm:cxn modelId="{A442243D-9529-4E8F-A2C7-9E883A854B04}" type="presParOf" srcId="{CB17EC2F-89F1-4827-AFE3-28C49DE35366}" destId="{10112C02-5964-485D-AEE4-5ADC37CA5661}" srcOrd="4" destOrd="0" presId="urn:microsoft.com/office/officeart/2005/8/layout/process5"/>
    <dgm:cxn modelId="{E290FDA7-C340-4AB3-84C9-B743A8BD1941}" type="presParOf" srcId="{CB17EC2F-89F1-4827-AFE3-28C49DE35366}" destId="{7C0B2479-9D1A-4DB0-93C7-2A951E8CB38D}" srcOrd="5" destOrd="0" presId="urn:microsoft.com/office/officeart/2005/8/layout/process5"/>
    <dgm:cxn modelId="{A3746990-6400-46FE-9B48-A0DE08972218}" type="presParOf" srcId="{7C0B2479-9D1A-4DB0-93C7-2A951E8CB38D}" destId="{AD106138-C46B-4549-BF04-9FD98F934B71}" srcOrd="0" destOrd="0" presId="urn:microsoft.com/office/officeart/2005/8/layout/process5"/>
    <dgm:cxn modelId="{118694BD-79CE-483B-8C06-B9C3D107119C}" type="presParOf" srcId="{CB17EC2F-89F1-4827-AFE3-28C49DE35366}" destId="{407EC394-B022-4412-95EC-94FAEB404AE2}" srcOrd="6" destOrd="0" presId="urn:microsoft.com/office/officeart/2005/8/layout/process5"/>
    <dgm:cxn modelId="{3AFB8694-4A54-4753-A37F-8AB6C3AB8471}" type="presParOf" srcId="{CB17EC2F-89F1-4827-AFE3-28C49DE35366}" destId="{969FC97E-8B18-41D5-AF0F-3A567DBAE75A}" srcOrd="7" destOrd="0" presId="urn:microsoft.com/office/officeart/2005/8/layout/process5"/>
    <dgm:cxn modelId="{9D4844EF-4FDC-4771-B06D-CC238DB9AF2B}" type="presParOf" srcId="{969FC97E-8B18-41D5-AF0F-3A567DBAE75A}" destId="{FE7DAB06-D043-4762-BFFD-F82A01C7E72A}" srcOrd="0" destOrd="0" presId="urn:microsoft.com/office/officeart/2005/8/layout/process5"/>
    <dgm:cxn modelId="{3C8DE7E7-385F-4966-BE15-DC8D85733EB8}" type="presParOf" srcId="{CB17EC2F-89F1-4827-AFE3-28C49DE35366}" destId="{009CA4B9-2C0E-4A26-82AC-77F55DE504AB}" srcOrd="8" destOrd="0" presId="urn:microsoft.com/office/officeart/2005/8/layout/process5"/>
    <dgm:cxn modelId="{7FECE8F7-83BE-4770-B06D-5DFC3BCFD152}" type="presParOf" srcId="{CB17EC2F-89F1-4827-AFE3-28C49DE35366}" destId="{3C89C592-40C1-4DCB-B52D-9DC7DC0017E1}" srcOrd="9" destOrd="0" presId="urn:microsoft.com/office/officeart/2005/8/layout/process5"/>
    <dgm:cxn modelId="{ABEC28BC-A7E6-4D91-993C-6799BFA3C69D}" type="presParOf" srcId="{3C89C592-40C1-4DCB-B52D-9DC7DC0017E1}" destId="{3B855BC1-59EF-4EBF-AD64-6F95DEF4530B}" srcOrd="0" destOrd="0" presId="urn:microsoft.com/office/officeart/2005/8/layout/process5"/>
    <dgm:cxn modelId="{5D60E81E-9F50-422F-A26E-F5909DCAB0C9}" type="presParOf" srcId="{CB17EC2F-89F1-4827-AFE3-28C49DE35366}" destId="{A12F9F6B-8154-4B0D-BF94-5EEEC904617E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514473-D0AC-4703-91A8-2235A08091E4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9F973C-86C6-41E3-9E96-BBB3F9A05E49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Nulis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asiling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golek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pawarta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dirty="0"/>
        </a:p>
      </dgm:t>
    </dgm:pt>
    <dgm:pt modelId="{87F34333-6D86-47F3-AB2F-C3EF6C7AD172}" type="parTrans" cxnId="{E4A5E468-C5AB-4D86-BDFC-A170C26270EA}">
      <dgm:prSet/>
      <dgm:spPr/>
      <dgm:t>
        <a:bodyPr/>
        <a:lstStyle/>
        <a:p>
          <a:endParaRPr lang="en-US"/>
        </a:p>
      </dgm:t>
    </dgm:pt>
    <dgm:pt modelId="{F6ADFCA5-596C-4467-8722-E204BAC9ABCE}" type="sibTrans" cxnId="{E4A5E468-C5AB-4D86-BDFC-A170C26270EA}">
      <dgm:prSet/>
      <dgm:spPr/>
      <dgm:t>
        <a:bodyPr/>
        <a:lstStyle/>
        <a:p>
          <a:endParaRPr lang="en-US"/>
        </a:p>
      </dgm:t>
    </dgm:pt>
    <dgm:pt modelId="{1D0EAB54-FAF5-42A3-B8A3-9EB2CB1BBD3D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Nyuguhake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asiling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pawarta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sarana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digital.</a:t>
          </a:r>
          <a:endParaRPr lang="en-US" dirty="0"/>
        </a:p>
      </dgm:t>
    </dgm:pt>
    <dgm:pt modelId="{CB5D16BF-513A-429B-A7CF-EFC357A70FCD}" type="parTrans" cxnId="{31DAF6DD-7614-40D8-8CF9-DF0C3A51C52E}">
      <dgm:prSet/>
      <dgm:spPr/>
      <dgm:t>
        <a:bodyPr/>
        <a:lstStyle/>
        <a:p>
          <a:endParaRPr lang="en-US"/>
        </a:p>
      </dgm:t>
    </dgm:pt>
    <dgm:pt modelId="{A51F37FC-68DC-4920-BA5F-7C953795AFC5}" type="sibTrans" cxnId="{31DAF6DD-7614-40D8-8CF9-DF0C3A51C52E}">
      <dgm:prSet/>
      <dgm:spPr/>
      <dgm:t>
        <a:bodyPr/>
        <a:lstStyle/>
        <a:p>
          <a:endParaRPr lang="en-US"/>
        </a:p>
      </dgm:t>
    </dgm:pt>
    <dgm:pt modelId="{C60E2797-7202-4848-BD79-A44C87DAC3B3}" type="pres">
      <dgm:prSet presAssocID="{25514473-D0AC-4703-91A8-2235A08091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CA14EE-B926-49BD-BADB-9E75DB16D11B}" type="pres">
      <dgm:prSet presAssocID="{B99F973C-86C6-41E3-9E96-BBB3F9A05E49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192802-8D0A-4A7E-BB60-A3EB38170169}" type="pres">
      <dgm:prSet presAssocID="{F6ADFCA5-596C-4467-8722-E204BAC9ABCE}" presName="parTxOnlySpace" presStyleCnt="0"/>
      <dgm:spPr/>
    </dgm:pt>
    <dgm:pt modelId="{F7BCD0D6-177A-44F5-A144-6791347D7D73}" type="pres">
      <dgm:prSet presAssocID="{1D0EAB54-FAF5-42A3-B8A3-9EB2CB1BBD3D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761242-B094-40F4-A573-0386A416D9BD}" type="presOf" srcId="{25514473-D0AC-4703-91A8-2235A08091E4}" destId="{C60E2797-7202-4848-BD79-A44C87DAC3B3}" srcOrd="0" destOrd="0" presId="urn:microsoft.com/office/officeart/2005/8/layout/chevron1"/>
    <dgm:cxn modelId="{31DAF6DD-7614-40D8-8CF9-DF0C3A51C52E}" srcId="{25514473-D0AC-4703-91A8-2235A08091E4}" destId="{1D0EAB54-FAF5-42A3-B8A3-9EB2CB1BBD3D}" srcOrd="1" destOrd="0" parTransId="{CB5D16BF-513A-429B-A7CF-EFC357A70FCD}" sibTransId="{A51F37FC-68DC-4920-BA5F-7C953795AFC5}"/>
    <dgm:cxn modelId="{5014A3B7-BBE0-4ABB-B7E9-98B847AF0231}" type="presOf" srcId="{B99F973C-86C6-41E3-9E96-BBB3F9A05E49}" destId="{55CA14EE-B926-49BD-BADB-9E75DB16D11B}" srcOrd="0" destOrd="0" presId="urn:microsoft.com/office/officeart/2005/8/layout/chevron1"/>
    <dgm:cxn modelId="{98D0C2DE-2E11-4DA7-B355-CE9D69F7BDD5}" type="presOf" srcId="{1D0EAB54-FAF5-42A3-B8A3-9EB2CB1BBD3D}" destId="{F7BCD0D6-177A-44F5-A144-6791347D7D73}" srcOrd="0" destOrd="0" presId="urn:microsoft.com/office/officeart/2005/8/layout/chevron1"/>
    <dgm:cxn modelId="{E4A5E468-C5AB-4D86-BDFC-A170C26270EA}" srcId="{25514473-D0AC-4703-91A8-2235A08091E4}" destId="{B99F973C-86C6-41E3-9E96-BBB3F9A05E49}" srcOrd="0" destOrd="0" parTransId="{87F34333-6D86-47F3-AB2F-C3EF6C7AD172}" sibTransId="{F6ADFCA5-596C-4467-8722-E204BAC9ABCE}"/>
    <dgm:cxn modelId="{E58B247E-4628-4DD6-83B7-6F63F6897B1E}" type="presParOf" srcId="{C60E2797-7202-4848-BD79-A44C87DAC3B3}" destId="{55CA14EE-B926-49BD-BADB-9E75DB16D11B}" srcOrd="0" destOrd="0" presId="urn:microsoft.com/office/officeart/2005/8/layout/chevron1"/>
    <dgm:cxn modelId="{10D48E50-F218-409F-B7F2-3C7B205D8CAE}" type="presParOf" srcId="{C60E2797-7202-4848-BD79-A44C87DAC3B3}" destId="{3D192802-8D0A-4A7E-BB60-A3EB38170169}" srcOrd="1" destOrd="0" presId="urn:microsoft.com/office/officeart/2005/8/layout/chevron1"/>
    <dgm:cxn modelId="{28FF5AD3-FE41-41A5-B760-B29DAE3E466E}" type="presParOf" srcId="{C60E2797-7202-4848-BD79-A44C87DAC3B3}" destId="{F7BCD0D6-177A-44F5-A144-6791347D7D73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2D1020-221B-4E00-AB5E-15FB25E28E5D}">
      <dsp:nvSpPr>
        <dsp:cNvPr id="0" name=""/>
        <dsp:cNvSpPr/>
      </dsp:nvSpPr>
      <dsp:spPr>
        <a:xfrm>
          <a:off x="4114799" y="1574546"/>
          <a:ext cx="3528904" cy="244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490"/>
              </a:lnTo>
              <a:lnTo>
                <a:pt x="3528904" y="122490"/>
              </a:lnTo>
              <a:lnTo>
                <a:pt x="3528904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67D255-BDD4-4FF7-AC47-B78157ED7D7E}">
      <dsp:nvSpPr>
        <dsp:cNvPr id="0" name=""/>
        <dsp:cNvSpPr/>
      </dsp:nvSpPr>
      <dsp:spPr>
        <a:xfrm>
          <a:off x="4114799" y="1574546"/>
          <a:ext cx="2117342" cy="244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490"/>
              </a:lnTo>
              <a:lnTo>
                <a:pt x="2117342" y="122490"/>
              </a:lnTo>
              <a:lnTo>
                <a:pt x="2117342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06237A-A834-4C91-B10A-26D84B4C0FE5}">
      <dsp:nvSpPr>
        <dsp:cNvPr id="0" name=""/>
        <dsp:cNvSpPr/>
      </dsp:nvSpPr>
      <dsp:spPr>
        <a:xfrm>
          <a:off x="4114799" y="1574546"/>
          <a:ext cx="705780" cy="2449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490"/>
              </a:lnTo>
              <a:lnTo>
                <a:pt x="705780" y="122490"/>
              </a:lnTo>
              <a:lnTo>
                <a:pt x="705780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DF922B-95EE-41BD-BA02-395DFABD305B}">
      <dsp:nvSpPr>
        <dsp:cNvPr id="0" name=""/>
        <dsp:cNvSpPr/>
      </dsp:nvSpPr>
      <dsp:spPr>
        <a:xfrm>
          <a:off x="3409019" y="1574546"/>
          <a:ext cx="705780" cy="244981"/>
        </a:xfrm>
        <a:custGeom>
          <a:avLst/>
          <a:gdLst/>
          <a:ahLst/>
          <a:cxnLst/>
          <a:rect l="0" t="0" r="0" b="0"/>
          <a:pathLst>
            <a:path>
              <a:moveTo>
                <a:pt x="705780" y="0"/>
              </a:moveTo>
              <a:lnTo>
                <a:pt x="705780" y="122490"/>
              </a:lnTo>
              <a:lnTo>
                <a:pt x="0" y="122490"/>
              </a:lnTo>
              <a:lnTo>
                <a:pt x="0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20CFFA-E4F5-4D42-9105-3162E49299F3}">
      <dsp:nvSpPr>
        <dsp:cNvPr id="0" name=""/>
        <dsp:cNvSpPr/>
      </dsp:nvSpPr>
      <dsp:spPr>
        <a:xfrm>
          <a:off x="1997457" y="1574546"/>
          <a:ext cx="2117342" cy="244981"/>
        </a:xfrm>
        <a:custGeom>
          <a:avLst/>
          <a:gdLst/>
          <a:ahLst/>
          <a:cxnLst/>
          <a:rect l="0" t="0" r="0" b="0"/>
          <a:pathLst>
            <a:path>
              <a:moveTo>
                <a:pt x="2117342" y="0"/>
              </a:moveTo>
              <a:lnTo>
                <a:pt x="2117342" y="122490"/>
              </a:lnTo>
              <a:lnTo>
                <a:pt x="0" y="122490"/>
              </a:lnTo>
              <a:lnTo>
                <a:pt x="0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AC807-246C-4316-A6AB-FB424C61BB8A}">
      <dsp:nvSpPr>
        <dsp:cNvPr id="0" name=""/>
        <dsp:cNvSpPr/>
      </dsp:nvSpPr>
      <dsp:spPr>
        <a:xfrm>
          <a:off x="585895" y="1574546"/>
          <a:ext cx="3528904" cy="244981"/>
        </a:xfrm>
        <a:custGeom>
          <a:avLst/>
          <a:gdLst/>
          <a:ahLst/>
          <a:cxnLst/>
          <a:rect l="0" t="0" r="0" b="0"/>
          <a:pathLst>
            <a:path>
              <a:moveTo>
                <a:pt x="3528904" y="0"/>
              </a:moveTo>
              <a:lnTo>
                <a:pt x="3528904" y="122490"/>
              </a:lnTo>
              <a:lnTo>
                <a:pt x="0" y="122490"/>
              </a:lnTo>
              <a:lnTo>
                <a:pt x="0" y="244981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BF566-2741-4CDF-B9BB-75117120E249}">
      <dsp:nvSpPr>
        <dsp:cNvPr id="0" name=""/>
        <dsp:cNvSpPr/>
      </dsp:nvSpPr>
      <dsp:spPr>
        <a:xfrm>
          <a:off x="3531510" y="991256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5w+1h</a:t>
          </a:r>
          <a:endParaRPr lang="en-US" sz="17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31510" y="991256"/>
        <a:ext cx="1166579" cy="583289"/>
      </dsp:txXfrm>
    </dsp:sp>
    <dsp:sp modelId="{A46AACEE-A321-478F-8BB3-885BDADA5188}">
      <dsp:nvSpPr>
        <dsp:cNvPr id="0" name=""/>
        <dsp:cNvSpPr/>
      </dsp:nvSpPr>
      <dsp:spPr>
        <a:xfrm>
          <a:off x="2605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What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apa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05" y="1819528"/>
        <a:ext cx="1166579" cy="583289"/>
      </dsp:txXfrm>
    </dsp:sp>
    <dsp:sp modelId="{5E68947C-6FEB-46F4-AF52-F5AD41D94AEB}">
      <dsp:nvSpPr>
        <dsp:cNvPr id="0" name=""/>
        <dsp:cNvSpPr/>
      </dsp:nvSpPr>
      <dsp:spPr>
        <a:xfrm>
          <a:off x="1414167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Who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sapa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/>
        </a:p>
      </dsp:txBody>
      <dsp:txXfrm>
        <a:off x="1414167" y="1819528"/>
        <a:ext cx="1166579" cy="583289"/>
      </dsp:txXfrm>
    </dsp:sp>
    <dsp:sp modelId="{CB3E4F42-55B4-4219-A66E-CA3579A66F13}">
      <dsp:nvSpPr>
        <dsp:cNvPr id="0" name=""/>
        <dsp:cNvSpPr/>
      </dsp:nvSpPr>
      <dsp:spPr>
        <a:xfrm>
          <a:off x="2825729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Where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ing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ngendi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/>
        </a:p>
      </dsp:txBody>
      <dsp:txXfrm>
        <a:off x="2825729" y="1819528"/>
        <a:ext cx="1166579" cy="583289"/>
      </dsp:txXfrm>
    </dsp:sp>
    <dsp:sp modelId="{3B9B9C44-2B68-4690-AF91-B6196D2C1285}">
      <dsp:nvSpPr>
        <dsp:cNvPr id="0" name=""/>
        <dsp:cNvSpPr/>
      </dsp:nvSpPr>
      <dsp:spPr>
        <a:xfrm>
          <a:off x="4237290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When 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kapan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/>
        </a:p>
      </dsp:txBody>
      <dsp:txXfrm>
        <a:off x="4237290" y="1819528"/>
        <a:ext cx="1166579" cy="583289"/>
      </dsp:txXfrm>
    </dsp:sp>
    <dsp:sp modelId="{EBDA7786-9EB2-46D4-8338-536E37E6236C}">
      <dsp:nvSpPr>
        <dsp:cNvPr id="0" name=""/>
        <dsp:cNvSpPr/>
      </dsp:nvSpPr>
      <dsp:spPr>
        <a:xfrm>
          <a:off x="5648852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Why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geneya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/>
        </a:p>
      </dsp:txBody>
      <dsp:txXfrm>
        <a:off x="5648852" y="1819528"/>
        <a:ext cx="1166579" cy="583289"/>
      </dsp:txXfrm>
    </dsp:sp>
    <dsp:sp modelId="{79916A25-EA7C-42F3-9D97-CB3F8AEBDC8A}">
      <dsp:nvSpPr>
        <dsp:cNvPr id="0" name=""/>
        <dsp:cNvSpPr/>
      </dsp:nvSpPr>
      <dsp:spPr>
        <a:xfrm>
          <a:off x="7060414" y="1819528"/>
          <a:ext cx="1166579" cy="58328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How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en-US" sz="17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kepiye</a:t>
          </a:r>
          <a:r>
            <a:rPr lang="en-US" sz="1700" kern="1200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US" sz="1700" kern="1200" dirty="0"/>
        </a:p>
      </dsp:txBody>
      <dsp:txXfrm>
        <a:off x="7060414" y="1819528"/>
        <a:ext cx="1166579" cy="5832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9E97F-CD95-4ED8-AAA8-1CB37E83E956}">
      <dsp:nvSpPr>
        <dsp:cNvPr id="0" name=""/>
        <dsp:cNvSpPr/>
      </dsp:nvSpPr>
      <dsp:spPr>
        <a:xfrm rot="5400000">
          <a:off x="-153619" y="155484"/>
          <a:ext cx="1024128" cy="71688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1.</a:t>
          </a:r>
          <a:endParaRPr lang="en-US" sz="3200" kern="1200" dirty="0"/>
        </a:p>
      </dsp:txBody>
      <dsp:txXfrm rot="-5400000">
        <a:off x="1" y="360310"/>
        <a:ext cx="716889" cy="307239"/>
      </dsp:txXfrm>
    </dsp:sp>
    <dsp:sp modelId="{5E316C50-1671-4439-A519-DB07CC9CD1C9}">
      <dsp:nvSpPr>
        <dsp:cNvPr id="0" name=""/>
        <dsp:cNvSpPr/>
      </dsp:nvSpPr>
      <dsp:spPr>
        <a:xfrm rot="5400000">
          <a:off x="3733840" y="-3015084"/>
          <a:ext cx="666033" cy="66999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Nganalisis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unsur-unsur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pawarta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kanthi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kritis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 rot="-5400000">
        <a:off x="716890" y="34379"/>
        <a:ext cx="6667421" cy="601007"/>
      </dsp:txXfrm>
    </dsp:sp>
    <dsp:sp modelId="{5EB7E847-08FA-4188-948D-8BE4AD4583B1}">
      <dsp:nvSpPr>
        <dsp:cNvPr id="0" name=""/>
        <dsp:cNvSpPr/>
      </dsp:nvSpPr>
      <dsp:spPr>
        <a:xfrm rot="5400000">
          <a:off x="-153619" y="973703"/>
          <a:ext cx="1024128" cy="71688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2.</a:t>
          </a:r>
          <a:endParaRPr lang="en-US" sz="3200" kern="1200" dirty="0"/>
        </a:p>
      </dsp:txBody>
      <dsp:txXfrm rot="-5400000">
        <a:off x="1" y="1178529"/>
        <a:ext cx="716889" cy="307239"/>
      </dsp:txXfrm>
    </dsp:sp>
    <dsp:sp modelId="{1302B36C-9FF2-4641-B91F-E410851D70C5}">
      <dsp:nvSpPr>
        <dsp:cNvPr id="0" name=""/>
        <dsp:cNvSpPr/>
      </dsp:nvSpPr>
      <dsp:spPr>
        <a:xfrm rot="5400000">
          <a:off x="3734015" y="-2197041"/>
          <a:ext cx="665683" cy="66999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Nganalisis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pokok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pawarta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kagiyatan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nyemak</a:t>
          </a:r>
          <a:r>
            <a:rPr lang="en-US" sz="2000" kern="1200" dirty="0" smtClean="0"/>
            <a:t> video.</a:t>
          </a:r>
          <a:endParaRPr lang="en-US" sz="2000" kern="1200" dirty="0"/>
        </a:p>
      </dsp:txBody>
      <dsp:txXfrm rot="-5400000">
        <a:off x="716890" y="852580"/>
        <a:ext cx="6667438" cy="600691"/>
      </dsp:txXfrm>
    </dsp:sp>
    <dsp:sp modelId="{1772FCA5-D830-485F-B2A6-4FF1982C3D2E}">
      <dsp:nvSpPr>
        <dsp:cNvPr id="0" name=""/>
        <dsp:cNvSpPr/>
      </dsp:nvSpPr>
      <dsp:spPr>
        <a:xfrm rot="5400000">
          <a:off x="-153619" y="1791921"/>
          <a:ext cx="1024128" cy="71688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3. </a:t>
          </a:r>
          <a:endParaRPr lang="en-US" sz="3200" kern="1200" dirty="0"/>
        </a:p>
      </dsp:txBody>
      <dsp:txXfrm rot="-5400000">
        <a:off x="1" y="1996747"/>
        <a:ext cx="716889" cy="307239"/>
      </dsp:txXfrm>
    </dsp:sp>
    <dsp:sp modelId="{A5E2BCFF-1811-4EC2-B378-2AF42ED20227}">
      <dsp:nvSpPr>
        <dsp:cNvPr id="0" name=""/>
        <dsp:cNvSpPr/>
      </dsp:nvSpPr>
      <dsp:spPr>
        <a:xfrm rot="5400000">
          <a:off x="3734015" y="-1378823"/>
          <a:ext cx="665683" cy="66999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Evaluasi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informasi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pawarta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kanthi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akurat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maneka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sumber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 rot="-5400000">
        <a:off x="716890" y="1670798"/>
        <a:ext cx="6667438" cy="6006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257EE-685C-4A74-A098-79C088840DA3}">
      <dsp:nvSpPr>
        <dsp:cNvPr id="0" name=""/>
        <dsp:cNvSpPr/>
      </dsp:nvSpPr>
      <dsp:spPr>
        <a:xfrm>
          <a:off x="34042" y="1584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Nemtokake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tema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pawarta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arep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dijupuk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68027" y="35569"/>
        <a:ext cx="1865908" cy="1092357"/>
      </dsp:txXfrm>
    </dsp:sp>
    <dsp:sp modelId="{D87DD495-0252-4622-95CB-5ADFB7A35727}">
      <dsp:nvSpPr>
        <dsp:cNvPr id="0" name=""/>
        <dsp:cNvSpPr/>
      </dsp:nvSpPr>
      <dsp:spPr>
        <a:xfrm>
          <a:off x="2138102" y="341947"/>
          <a:ext cx="409982" cy="4796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138102" y="437867"/>
        <a:ext cx="286987" cy="287761"/>
      </dsp:txXfrm>
    </dsp:sp>
    <dsp:sp modelId="{60763C90-C05E-41EE-9D57-55A22097DB74}">
      <dsp:nvSpPr>
        <dsp:cNvPr id="0" name=""/>
        <dsp:cNvSpPr/>
      </dsp:nvSpPr>
      <dsp:spPr>
        <a:xfrm>
          <a:off x="2741472" y="1584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Nyepakake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piranti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kanggo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ngliput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kayata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alat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tulis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2775457" y="35569"/>
        <a:ext cx="1865908" cy="1092357"/>
      </dsp:txXfrm>
    </dsp:sp>
    <dsp:sp modelId="{B8800815-CED2-4DAE-B4E2-D41B512A7D63}">
      <dsp:nvSpPr>
        <dsp:cNvPr id="0" name=""/>
        <dsp:cNvSpPr/>
      </dsp:nvSpPr>
      <dsp:spPr>
        <a:xfrm>
          <a:off x="4845532" y="341947"/>
          <a:ext cx="409982" cy="4796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845532" y="437867"/>
        <a:ext cx="286987" cy="287761"/>
      </dsp:txXfrm>
    </dsp:sp>
    <dsp:sp modelId="{10112C02-5964-485D-AEE4-5ADC37CA5661}">
      <dsp:nvSpPr>
        <dsp:cNvPr id="0" name=""/>
        <dsp:cNvSpPr/>
      </dsp:nvSpPr>
      <dsp:spPr>
        <a:xfrm>
          <a:off x="5448903" y="1584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Nyepakake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pitakonan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kanggo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narasumber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5482888" y="35569"/>
        <a:ext cx="1865908" cy="1092357"/>
      </dsp:txXfrm>
    </dsp:sp>
    <dsp:sp modelId="{7C0B2479-9D1A-4DB0-93C7-2A951E8CB38D}">
      <dsp:nvSpPr>
        <dsp:cNvPr id="0" name=""/>
        <dsp:cNvSpPr/>
      </dsp:nvSpPr>
      <dsp:spPr>
        <a:xfrm rot="5400000">
          <a:off x="6210851" y="1297283"/>
          <a:ext cx="409982" cy="4796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 rot="-5400000">
        <a:off x="6271962" y="1332093"/>
        <a:ext cx="287761" cy="286987"/>
      </dsp:txXfrm>
    </dsp:sp>
    <dsp:sp modelId="{407EC394-B022-4412-95EC-94FAEB404AE2}">
      <dsp:nvSpPr>
        <dsp:cNvPr id="0" name=""/>
        <dsp:cNvSpPr/>
      </dsp:nvSpPr>
      <dsp:spPr>
        <a:xfrm>
          <a:off x="5448903" y="1935463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Ngumpulake</a:t>
          </a:r>
          <a:r>
            <a:rPr lang="en-US" sz="1800" kern="1200" dirty="0" smtClean="0"/>
            <a:t> data, </a:t>
          </a:r>
          <a:r>
            <a:rPr lang="en-US" sz="1800" kern="1200" dirty="0" err="1" smtClean="0"/>
            <a:t>bisa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kanthi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observasi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wawancara</a:t>
          </a:r>
          <a:r>
            <a:rPr lang="en-US" sz="1100" kern="1200" dirty="0" smtClean="0"/>
            <a:t>.</a:t>
          </a:r>
          <a:endParaRPr lang="en-US" sz="1100" kern="1200" dirty="0"/>
        </a:p>
      </dsp:txBody>
      <dsp:txXfrm>
        <a:off x="5482888" y="1969448"/>
        <a:ext cx="1865908" cy="1092357"/>
      </dsp:txXfrm>
    </dsp:sp>
    <dsp:sp modelId="{969FC97E-8B18-41D5-AF0F-3A567DBAE75A}">
      <dsp:nvSpPr>
        <dsp:cNvPr id="0" name=""/>
        <dsp:cNvSpPr/>
      </dsp:nvSpPr>
      <dsp:spPr>
        <a:xfrm rot="10800000">
          <a:off x="4868739" y="2275825"/>
          <a:ext cx="409982" cy="4796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 rot="10800000">
        <a:off x="4991734" y="2371745"/>
        <a:ext cx="286987" cy="287761"/>
      </dsp:txXfrm>
    </dsp:sp>
    <dsp:sp modelId="{009CA4B9-2C0E-4A26-82AC-77F55DE504AB}">
      <dsp:nvSpPr>
        <dsp:cNvPr id="0" name=""/>
        <dsp:cNvSpPr/>
      </dsp:nvSpPr>
      <dsp:spPr>
        <a:xfrm>
          <a:off x="2741472" y="1935463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Njupuk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dokumentasi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foto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lan</a:t>
          </a:r>
          <a:r>
            <a:rPr lang="en-US" sz="1800" kern="1200" dirty="0" smtClean="0"/>
            <a:t> video</a:t>
          </a:r>
          <a:r>
            <a:rPr lang="en-US" sz="1050" kern="1200" dirty="0" smtClean="0"/>
            <a:t>.</a:t>
          </a:r>
          <a:endParaRPr lang="en-US" sz="1050" kern="1200" dirty="0"/>
        </a:p>
      </dsp:txBody>
      <dsp:txXfrm>
        <a:off x="2775457" y="1969448"/>
        <a:ext cx="1865908" cy="1092357"/>
      </dsp:txXfrm>
    </dsp:sp>
    <dsp:sp modelId="{3C89C592-40C1-4DCB-B52D-9DC7DC0017E1}">
      <dsp:nvSpPr>
        <dsp:cNvPr id="0" name=""/>
        <dsp:cNvSpPr/>
      </dsp:nvSpPr>
      <dsp:spPr>
        <a:xfrm rot="10800000">
          <a:off x="2161308" y="2275825"/>
          <a:ext cx="409982" cy="4796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 rot="10800000">
        <a:off x="2284303" y="2371745"/>
        <a:ext cx="286987" cy="287761"/>
      </dsp:txXfrm>
    </dsp:sp>
    <dsp:sp modelId="{A12F9F6B-8154-4B0D-BF94-5EEEC904617E}">
      <dsp:nvSpPr>
        <dsp:cNvPr id="0" name=""/>
        <dsp:cNvSpPr/>
      </dsp:nvSpPr>
      <dsp:spPr>
        <a:xfrm>
          <a:off x="34042" y="1935463"/>
          <a:ext cx="1933878" cy="1160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Nulis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liputan</a:t>
          </a:r>
          <a:endParaRPr lang="en-US" sz="1800" kern="1200" dirty="0"/>
        </a:p>
      </dsp:txBody>
      <dsp:txXfrm>
        <a:off x="68027" y="1969448"/>
        <a:ext cx="1865908" cy="10923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A14EE-B926-49BD-BADB-9E75DB16D11B}">
      <dsp:nvSpPr>
        <dsp:cNvPr id="0" name=""/>
        <dsp:cNvSpPr/>
      </dsp:nvSpPr>
      <dsp:spPr>
        <a:xfrm>
          <a:off x="5189" y="1179749"/>
          <a:ext cx="3102250" cy="12409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Nulis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asiling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golek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pawarta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2200" kern="1200" dirty="0"/>
        </a:p>
      </dsp:txBody>
      <dsp:txXfrm>
        <a:off x="625639" y="1179749"/>
        <a:ext cx="1861350" cy="1240900"/>
      </dsp:txXfrm>
    </dsp:sp>
    <dsp:sp modelId="{F7BCD0D6-177A-44F5-A144-6791347D7D73}">
      <dsp:nvSpPr>
        <dsp:cNvPr id="0" name=""/>
        <dsp:cNvSpPr/>
      </dsp:nvSpPr>
      <dsp:spPr>
        <a:xfrm>
          <a:off x="2797215" y="1179749"/>
          <a:ext cx="3102250" cy="12409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Nyuguhake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asiling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pawarta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sarana</a:t>
          </a: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digital.</a:t>
          </a:r>
          <a:endParaRPr lang="en-US" sz="2200" kern="1200" dirty="0"/>
        </a:p>
      </dsp:txBody>
      <dsp:txXfrm>
        <a:off x="3417665" y="1179749"/>
        <a:ext cx="1861350" cy="1240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3528" y="0"/>
            <a:ext cx="91246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3 </a:t>
            </a:r>
          </a:p>
          <a:p>
            <a:pPr algn="ctr"/>
            <a:r>
              <a:rPr lang="en-US" sz="2800" dirty="0" err="1" smtClean="0"/>
              <a:t>Ngonceki</a:t>
            </a:r>
            <a:r>
              <a:rPr lang="en-US" sz="2800" dirty="0" smtClean="0"/>
              <a:t> Isi </a:t>
            </a:r>
            <a:r>
              <a:rPr lang="en-US" sz="2800" dirty="0" err="1" smtClean="0"/>
              <a:t>lan</a:t>
            </a:r>
            <a:r>
              <a:rPr lang="en-US" sz="2800" dirty="0" smtClean="0"/>
              <a:t> </a:t>
            </a:r>
            <a:r>
              <a:rPr lang="en-US" sz="2800" dirty="0" err="1" smtClean="0"/>
              <a:t>Nggawe</a:t>
            </a:r>
            <a:r>
              <a:rPr lang="en-US" sz="2800" dirty="0" smtClean="0"/>
              <a:t> </a:t>
            </a:r>
            <a:r>
              <a:rPr lang="en-US" sz="2800" dirty="0" err="1" smtClean="0"/>
              <a:t>Pawarta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051720" y="938078"/>
            <a:ext cx="5904656" cy="38659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394472"/>
          </a:xfrm>
        </p:spPr>
        <p:txBody>
          <a:bodyPr/>
          <a:lstStyle/>
          <a:p>
            <a:pPr marL="0" indent="457200">
              <a:buNone/>
            </a:pPr>
            <a:r>
              <a:rPr lang="en-US" sz="1800" dirty="0" err="1" smtClean="0"/>
              <a:t>Supaya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luwih</a:t>
            </a:r>
            <a:r>
              <a:rPr lang="en-US" sz="1800" dirty="0" smtClean="0"/>
              <a:t> </a:t>
            </a:r>
            <a:r>
              <a:rPr lang="en-US" sz="1800" dirty="0" err="1" smtClean="0"/>
              <a:t>lantip</a:t>
            </a:r>
            <a:r>
              <a:rPr lang="en-US" sz="1800" dirty="0" smtClean="0"/>
              <a:t> </a:t>
            </a:r>
            <a:r>
              <a:rPr lang="en-US" sz="1800" dirty="0" err="1" smtClean="0"/>
              <a:t>anggone</a:t>
            </a:r>
            <a:r>
              <a:rPr lang="en-US" sz="1800" dirty="0" smtClean="0"/>
              <a:t> </a:t>
            </a:r>
            <a:r>
              <a:rPr lang="en-US" sz="1800" dirty="0" err="1" smtClean="0"/>
              <a:t>nganalisis</a:t>
            </a:r>
            <a:r>
              <a:rPr lang="en-US" sz="1800" dirty="0" smtClean="0"/>
              <a:t> </a:t>
            </a:r>
            <a:r>
              <a:rPr lang="en-US" sz="1800" dirty="0" err="1" smtClean="0"/>
              <a:t>isi</a:t>
            </a:r>
            <a:r>
              <a:rPr lang="en-US" sz="1800" dirty="0" smtClean="0"/>
              <a:t> </a:t>
            </a:r>
            <a:r>
              <a:rPr lang="en-US" sz="1800" dirty="0" err="1" smtClean="0"/>
              <a:t>pokok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 </a:t>
            </a:r>
            <a:r>
              <a:rPr lang="en-US" sz="1800" dirty="0" err="1" smtClean="0"/>
              <a:t>pawarta</a:t>
            </a:r>
            <a:r>
              <a:rPr lang="en-US" sz="1800" dirty="0" smtClean="0"/>
              <a:t>. Ayo </a:t>
            </a:r>
            <a:r>
              <a:rPr lang="en-US" sz="1800" dirty="0" err="1" smtClean="0"/>
              <a:t>gatekna</a:t>
            </a:r>
            <a:r>
              <a:rPr lang="en-US" sz="1800" dirty="0" smtClean="0"/>
              <a:t> video </a:t>
            </a:r>
            <a:r>
              <a:rPr lang="en-US" sz="1800" dirty="0" err="1" smtClean="0"/>
              <a:t>pawarta</a:t>
            </a:r>
            <a:r>
              <a:rPr lang="en-US" sz="1800" dirty="0" smtClean="0"/>
              <a:t> </a:t>
            </a:r>
            <a:r>
              <a:rPr lang="en-US" sz="1800" dirty="0" err="1" smtClean="0"/>
              <a:t>kasebut</a:t>
            </a:r>
            <a:r>
              <a:rPr lang="en-US" sz="1800" dirty="0" smtClean="0"/>
              <a:t>, </a:t>
            </a:r>
            <a:r>
              <a:rPr lang="en-US" sz="1800" dirty="0" err="1" smtClean="0"/>
              <a:t>banjur</a:t>
            </a:r>
            <a:r>
              <a:rPr lang="en-US" sz="1800" dirty="0" smtClean="0"/>
              <a:t> </a:t>
            </a:r>
            <a:r>
              <a:rPr lang="en-US" sz="1800" dirty="0" err="1" smtClean="0"/>
              <a:t>analisis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 </a:t>
            </a:r>
            <a:r>
              <a:rPr lang="en-US" sz="1800" dirty="0" err="1" smtClean="0"/>
              <a:t>sajroning</a:t>
            </a:r>
            <a:r>
              <a:rPr lang="en-US" sz="1800" dirty="0" smtClean="0"/>
              <a:t> </a:t>
            </a:r>
            <a:r>
              <a:rPr lang="en-US" sz="1800" dirty="0" err="1" smtClean="0"/>
              <a:t>pawarta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13606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cs typeface="Arial" panose="020B0604020202020204" pitchFamily="34" charset="0"/>
              </a:rPr>
              <a:t>Nganalisis</a:t>
            </a:r>
            <a:r>
              <a:rPr lang="en-US" sz="2000" dirty="0" smtClean="0">
                <a:cs typeface="Arial" panose="020B0604020202020204" pitchFamily="34" charset="0"/>
              </a:rPr>
              <a:t> Isi </a:t>
            </a:r>
            <a:r>
              <a:rPr lang="en-US" sz="2000" dirty="0" err="1" smtClean="0">
                <a:cs typeface="Arial" panose="020B0604020202020204" pitchFamily="34" charset="0"/>
              </a:rPr>
              <a:t>Pokok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informasi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pawarta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saka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kagiyatan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nyemak</a:t>
            </a:r>
            <a:r>
              <a:rPr lang="en-US" sz="2000" dirty="0" smtClean="0">
                <a:cs typeface="Arial" panose="020B0604020202020204" pitchFamily="34" charset="0"/>
              </a:rPr>
              <a:t> video </a:t>
            </a:r>
            <a:r>
              <a:rPr lang="en-US" sz="2000" dirty="0" err="1" smtClean="0">
                <a:cs typeface="Arial" panose="020B0604020202020204" pitchFamily="34" charset="0"/>
              </a:rPr>
              <a:t>pawarta</a:t>
            </a:r>
            <a:endParaRPr lang="en-US" sz="2000" dirty="0">
              <a:cs typeface="Arial" panose="020B0604020202020204" pitchFamily="34" charset="0"/>
            </a:endParaRPr>
          </a:p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7744" y="1779662"/>
            <a:ext cx="5208240" cy="292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2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 smtClean="0">
                <a:latin typeface="+mn-lt"/>
              </a:rPr>
              <a:t>Idhentifikasi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Struktur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Pawarta</a:t>
            </a:r>
            <a:endParaRPr lang="en-US" sz="3200" dirty="0">
              <a:latin typeface="+mn-lt"/>
            </a:endParaRPr>
          </a:p>
        </p:txBody>
      </p:sp>
      <p:sp>
        <p:nvSpPr>
          <p:cNvPr id="6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289111" y="1491630"/>
            <a:ext cx="1944216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i="1" dirty="0" smtClean="0">
                <a:solidFill>
                  <a:schemeClr val="tx1"/>
                </a:solidFill>
              </a:rPr>
              <a:t>Headline</a:t>
            </a:r>
          </a:p>
          <a:p>
            <a:pPr lvl="0"/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US" sz="2000" dirty="0" err="1" smtClean="0">
                <a:solidFill>
                  <a:schemeClr val="tx1"/>
                </a:solidFill>
              </a:rPr>
              <a:t>Irah-irahan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2483768" y="1481031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i="1" dirty="0" smtClean="0">
                <a:solidFill>
                  <a:schemeClr val="tx1"/>
                </a:solidFill>
              </a:rPr>
              <a:t>Dateline</a:t>
            </a:r>
          </a:p>
          <a:p>
            <a:pPr lvl="0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Tenggat</a:t>
            </a:r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altLang="ko-KR" sz="2000" dirty="0" smtClean="0">
              <a:solidFill>
                <a:schemeClr val="tx1"/>
              </a:solidFill>
            </a:endParaRPr>
          </a:p>
          <a:p>
            <a:pPr lvl="0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4678424" y="1513976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i="1" dirty="0" smtClean="0">
                <a:solidFill>
                  <a:schemeClr val="tx1"/>
                </a:solidFill>
              </a:rPr>
              <a:t>Lead</a:t>
            </a:r>
            <a:endParaRPr lang="en-US" altLang="ko-KR" sz="2000" i="1" dirty="0" smtClean="0">
              <a:solidFill>
                <a:schemeClr val="tx1"/>
              </a:solidFill>
            </a:endParaRPr>
          </a:p>
          <a:p>
            <a:pPr lvl="0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Teras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Berita</a:t>
            </a:r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altLang="ko-KR" sz="2000" dirty="0" smtClean="0">
              <a:solidFill>
                <a:schemeClr val="tx1"/>
              </a:solidFill>
            </a:endParaRPr>
          </a:p>
          <a:p>
            <a:pPr lvl="0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6902154" y="1513976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i="1" dirty="0" smtClean="0">
                <a:solidFill>
                  <a:schemeClr val="tx1"/>
                </a:solidFill>
              </a:rPr>
              <a:t>Body</a:t>
            </a:r>
          </a:p>
          <a:p>
            <a:pPr lvl="0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Tubuh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erita</a:t>
            </a:r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en-US" altLang="ko-KR" sz="2000" dirty="0" smtClean="0">
              <a:solidFill>
                <a:schemeClr val="tx1"/>
              </a:solidFill>
            </a:endParaRPr>
          </a:p>
          <a:p>
            <a:pPr lvl="0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395536" y="859008"/>
            <a:ext cx="1944216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E22A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dirty="0" err="1" smtClean="0">
                <a:solidFill>
                  <a:schemeClr val="tx1"/>
                </a:solidFill>
              </a:rPr>
              <a:t>Irah-irahan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judul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pawarta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kanggo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narik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kawigaten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pamaca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Rounded Rectangle 9">
            <a:extLst>
              <a:ext uri="{FF2B5EF4-FFF2-40B4-BE49-F238E27FC236}">
                <a16:creationId xmlns="" xmlns:a16="http://schemas.microsoft.com/office/drawing/2014/main" id="{E0D9AFFB-9FD6-4306-AEC0-93B6C4A00999}"/>
              </a:ext>
            </a:extLst>
          </p:cNvPr>
          <p:cNvSpPr/>
          <p:nvPr/>
        </p:nvSpPr>
        <p:spPr>
          <a:xfrm>
            <a:off x="395537" y="3158343"/>
            <a:ext cx="1944215" cy="360000"/>
          </a:xfrm>
          <a:prstGeom prst="roundRect">
            <a:avLst>
              <a:gd name="adj" fmla="val 17769"/>
            </a:avLst>
          </a:prstGeom>
          <a:solidFill>
            <a:srgbClr val="E22AAD"/>
          </a:solidFill>
          <a:ln>
            <a:solidFill>
              <a:srgbClr val="E22A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Headline</a:t>
            </a:r>
            <a:endParaRPr lang="ko-KR" altLang="en-US" b="1" dirty="0"/>
          </a:p>
        </p:txBody>
      </p:sp>
      <p:sp>
        <p:nvSpPr>
          <p:cNvPr id="6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2555777" y="859008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dirty="0" err="1" smtClean="0">
                <a:solidFill>
                  <a:schemeClr val="tx1"/>
                </a:solidFill>
              </a:rPr>
              <a:t>Tenggat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nuduhake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media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massa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nggiyarake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papan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lan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wektu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disiarake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ounded Rectangle 9">
            <a:extLst>
              <a:ext uri="{FF2B5EF4-FFF2-40B4-BE49-F238E27FC236}">
                <a16:creationId xmlns="" xmlns:a16="http://schemas.microsoft.com/office/drawing/2014/main" id="{E0D9AFFB-9FD6-4306-AEC0-93B6C4A00999}"/>
              </a:ext>
            </a:extLst>
          </p:cNvPr>
          <p:cNvSpPr/>
          <p:nvPr/>
        </p:nvSpPr>
        <p:spPr>
          <a:xfrm>
            <a:off x="2555777" y="3158343"/>
            <a:ext cx="1944215" cy="360000"/>
          </a:xfrm>
          <a:prstGeom prst="roundRect">
            <a:avLst>
              <a:gd name="adj" fmla="val 1776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Dateline</a:t>
            </a:r>
            <a:endParaRPr lang="ko-KR" altLang="en-US" b="1" dirty="0"/>
          </a:p>
        </p:txBody>
      </p:sp>
      <p:sp>
        <p:nvSpPr>
          <p:cNvPr id="8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4716017" y="854047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000" dirty="0" err="1" smtClean="0">
                <a:solidFill>
                  <a:schemeClr val="tx1"/>
                </a:solidFill>
              </a:rPr>
              <a:t>Teras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berita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mratelake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inti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saka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sakabehing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pawarta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</a:p>
          <a:p>
            <a:pPr lvl="0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9">
            <a:extLst>
              <a:ext uri="{FF2B5EF4-FFF2-40B4-BE49-F238E27FC236}">
                <a16:creationId xmlns="" xmlns:a16="http://schemas.microsoft.com/office/drawing/2014/main" id="{E0D9AFFB-9FD6-4306-AEC0-93B6C4A00999}"/>
              </a:ext>
            </a:extLst>
          </p:cNvPr>
          <p:cNvSpPr/>
          <p:nvPr/>
        </p:nvSpPr>
        <p:spPr>
          <a:xfrm>
            <a:off x="4716017" y="3131486"/>
            <a:ext cx="1944215" cy="360000"/>
          </a:xfrm>
          <a:prstGeom prst="roundRect">
            <a:avLst>
              <a:gd name="adj" fmla="val 1776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Lead</a:t>
            </a:r>
            <a:endParaRPr lang="ko-KR" altLang="en-US" b="1" dirty="0"/>
          </a:p>
        </p:txBody>
      </p:sp>
      <p:sp>
        <p:nvSpPr>
          <p:cNvPr id="10" name="Rounded Rectangle 15">
            <a:extLst>
              <a:ext uri="{FF2B5EF4-FFF2-40B4-BE49-F238E27FC236}">
                <a16:creationId xmlns="" xmlns:a16="http://schemas.microsoft.com/office/drawing/2014/main" id="{4D82F4A8-539C-43E9-B724-977D7C81045B}"/>
              </a:ext>
            </a:extLst>
          </p:cNvPr>
          <p:cNvSpPr/>
          <p:nvPr/>
        </p:nvSpPr>
        <p:spPr>
          <a:xfrm>
            <a:off x="6876257" y="854047"/>
            <a:ext cx="1944215" cy="266429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Tubuh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berita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: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perangan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pawarta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medharake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unsur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solidFill>
                  <a:schemeClr val="tx1"/>
                </a:solidFill>
                <a:cs typeface="Arial" panose="020B0604020202020204" pitchFamily="34" charset="0"/>
              </a:rPr>
              <a:t>why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Rounded Rectangle 9">
            <a:extLst>
              <a:ext uri="{FF2B5EF4-FFF2-40B4-BE49-F238E27FC236}">
                <a16:creationId xmlns="" xmlns:a16="http://schemas.microsoft.com/office/drawing/2014/main" id="{E0D9AFFB-9FD6-4306-AEC0-93B6C4A00999}"/>
              </a:ext>
            </a:extLst>
          </p:cNvPr>
          <p:cNvSpPr/>
          <p:nvPr/>
        </p:nvSpPr>
        <p:spPr>
          <a:xfrm>
            <a:off x="6876257" y="3162657"/>
            <a:ext cx="1944215" cy="360000"/>
          </a:xfrm>
          <a:prstGeom prst="roundRect">
            <a:avLst>
              <a:gd name="adj" fmla="val 1776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Body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35540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8316"/>
            <a:ext cx="8229600" cy="857250"/>
          </a:xfrm>
        </p:spPr>
        <p:txBody>
          <a:bodyPr/>
          <a:lstStyle/>
          <a:p>
            <a:r>
              <a:rPr lang="en-US" sz="3200" dirty="0" smtClean="0"/>
              <a:t>C. </a:t>
            </a:r>
            <a:r>
              <a:rPr lang="en-US" sz="3200" dirty="0" err="1" smtClean="0"/>
              <a:t>Golek</a:t>
            </a:r>
            <a:r>
              <a:rPr lang="en-US" sz="3200" dirty="0" smtClean="0"/>
              <a:t> </a:t>
            </a:r>
            <a:r>
              <a:rPr lang="en-US" sz="3200" dirty="0" err="1" smtClean="0"/>
              <a:t>Pawarta</a:t>
            </a:r>
            <a:endParaRPr lang="en-US" sz="32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2122362"/>
              </p:ext>
            </p:extLst>
          </p:nvPr>
        </p:nvGraphicFramePr>
        <p:xfrm>
          <a:off x="971600" y="915566"/>
          <a:ext cx="7416824" cy="3097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D. </a:t>
            </a:r>
            <a:r>
              <a:rPr lang="en-US" sz="3200" dirty="0" err="1" smtClean="0"/>
              <a:t>Nulis</a:t>
            </a:r>
            <a:r>
              <a:rPr lang="en-US" sz="3200" dirty="0" smtClean="0"/>
              <a:t> </a:t>
            </a:r>
            <a:r>
              <a:rPr lang="en-US" sz="3200" dirty="0" err="1" smtClean="0"/>
              <a:t>lan</a:t>
            </a:r>
            <a:r>
              <a:rPr lang="en-US" sz="3200" dirty="0" smtClean="0"/>
              <a:t> </a:t>
            </a:r>
            <a:r>
              <a:rPr lang="en-US" sz="3200" dirty="0" err="1" smtClean="0"/>
              <a:t>Ngaturake</a:t>
            </a:r>
            <a:r>
              <a:rPr lang="en-US" sz="3200" dirty="0" smtClean="0"/>
              <a:t> </a:t>
            </a:r>
            <a:r>
              <a:rPr lang="en-US" sz="3200" dirty="0" err="1" smtClean="0"/>
              <a:t>Pawarta</a:t>
            </a:r>
            <a:endParaRPr lang="en-US" sz="32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07119174"/>
              </p:ext>
            </p:extLst>
          </p:nvPr>
        </p:nvGraphicFramePr>
        <p:xfrm>
          <a:off x="1763688" y="915566"/>
          <a:ext cx="590465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77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Ngonceki</a:t>
            </a:r>
            <a:r>
              <a:rPr lang="en-US" dirty="0" smtClean="0">
                <a:solidFill>
                  <a:schemeClr val="tx1"/>
                </a:solidFill>
              </a:rPr>
              <a:t> Isi </a:t>
            </a:r>
            <a:r>
              <a:rPr lang="en-US" dirty="0" err="1" smtClean="0">
                <a:solidFill>
                  <a:schemeClr val="tx1"/>
                </a:solidFill>
              </a:rPr>
              <a:t>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Nggawe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Pawarta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131590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F69885-469D-CDB3-1F2B-3EF4A584598A}"/>
              </a:ext>
            </a:extLst>
          </p:cNvPr>
          <p:cNvSpPr/>
          <p:nvPr/>
        </p:nvSpPr>
        <p:spPr>
          <a:xfrm>
            <a:off x="395536" y="1419623"/>
            <a:ext cx="8280920" cy="1939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+mj-lt"/>
                <a:cs typeface="Calibri" pitchFamily="34" charset="0"/>
              </a:rPr>
              <a:t>Menganalisis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isi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pokok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berita</a:t>
            </a:r>
            <a:r>
              <a:rPr lang="en-US" sz="1867" dirty="0" smtClean="0">
                <a:latin typeface="+mj-lt"/>
                <a:cs typeface="Calibri" pitchFamily="34" charset="0"/>
              </a:rPr>
              <a:t> yang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disampaikan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melalui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teks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pawarta</a:t>
            </a:r>
            <a:r>
              <a:rPr lang="en-US" sz="1867" dirty="0" smtClean="0">
                <a:latin typeface="+mj-lt"/>
                <a:cs typeface="Calibri" pitchFamily="34" charset="0"/>
              </a:rPr>
              <a:t>.</a:t>
            </a:r>
            <a:endParaRPr lang="id-ID" sz="1867" dirty="0">
              <a:latin typeface="+mj-lt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unsur-unsur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membangun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pawarta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struktur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pawarta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benar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tepat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Mengetahui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tata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cara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meliput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berita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benar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sesuai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kaidah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67" dirty="0" smtClean="0">
              <a:cs typeface="Times New Roman" panose="02020603050405020304" pitchFamily="18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Menulis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pawarta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ada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di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lingkungan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sekitar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peserta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didik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/>
              <a:t>Gotong</a:t>
            </a:r>
            <a:r>
              <a:rPr lang="en-US" sz="1800" dirty="0"/>
              <a:t> </a:t>
            </a:r>
            <a:r>
              <a:rPr lang="en-US" sz="1800" dirty="0" err="1"/>
              <a:t>royong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Mandiri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/>
              <a:t>Bernalar</a:t>
            </a:r>
            <a:r>
              <a:rPr lang="en-US" sz="1800" dirty="0"/>
              <a:t> </a:t>
            </a:r>
            <a:r>
              <a:rPr lang="en-US" sz="1800" dirty="0" err="1"/>
              <a:t>Kritis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Kreatif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63336627"/>
              </p:ext>
            </p:extLst>
          </p:nvPr>
        </p:nvGraphicFramePr>
        <p:xfrm>
          <a:off x="1691680" y="843558"/>
          <a:ext cx="518457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288414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Wujuding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Pawarta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9" name="Google Shape;1410;p43"/>
          <p:cNvGrpSpPr/>
          <p:nvPr/>
        </p:nvGrpSpPr>
        <p:grpSpPr>
          <a:xfrm rot="4691603">
            <a:off x="3555545" y="1640809"/>
            <a:ext cx="1912265" cy="1978212"/>
            <a:chOff x="2801825" y="1784650"/>
            <a:chExt cx="1912350" cy="1978300"/>
          </a:xfrm>
        </p:grpSpPr>
        <p:sp>
          <p:nvSpPr>
            <p:cNvPr id="10" name="Google Shape;1411;p43"/>
            <p:cNvSpPr/>
            <p:nvPr/>
          </p:nvSpPr>
          <p:spPr>
            <a:xfrm>
              <a:off x="2948050" y="2068550"/>
              <a:ext cx="1328450" cy="1346175"/>
            </a:xfrm>
            <a:custGeom>
              <a:avLst/>
              <a:gdLst/>
              <a:ahLst/>
              <a:cxnLst/>
              <a:rect l="l" t="t" r="r" b="b"/>
              <a:pathLst>
                <a:path w="53138" h="53847" extrusionOk="0">
                  <a:moveTo>
                    <a:pt x="31395" y="1"/>
                  </a:moveTo>
                  <a:cubicBezTo>
                    <a:pt x="30756" y="1"/>
                    <a:pt x="30099" y="16"/>
                    <a:pt x="29422" y="48"/>
                  </a:cubicBezTo>
                  <a:cubicBezTo>
                    <a:pt x="17097" y="618"/>
                    <a:pt x="0" y="13195"/>
                    <a:pt x="0" y="25521"/>
                  </a:cubicBezTo>
                  <a:cubicBezTo>
                    <a:pt x="0" y="37869"/>
                    <a:pt x="13810" y="53847"/>
                    <a:pt x="26158" y="53847"/>
                  </a:cubicBezTo>
                  <a:cubicBezTo>
                    <a:pt x="38484" y="53847"/>
                    <a:pt x="53138" y="39650"/>
                    <a:pt x="53138" y="27324"/>
                  </a:cubicBezTo>
                  <a:cubicBezTo>
                    <a:pt x="53138" y="15356"/>
                    <a:pt x="51487" y="1"/>
                    <a:pt x="313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2;p43"/>
            <p:cNvSpPr/>
            <p:nvPr/>
          </p:nvSpPr>
          <p:spPr>
            <a:xfrm>
              <a:off x="2801825" y="1784650"/>
              <a:ext cx="1912350" cy="1978300"/>
            </a:xfrm>
            <a:custGeom>
              <a:avLst/>
              <a:gdLst/>
              <a:ahLst/>
              <a:cxnLst/>
              <a:rect l="l" t="t" r="r" b="b"/>
              <a:pathLst>
                <a:path w="76494" h="79132" extrusionOk="0">
                  <a:moveTo>
                    <a:pt x="69669" y="6473"/>
                  </a:moveTo>
                  <a:cubicBezTo>
                    <a:pt x="69852" y="6610"/>
                    <a:pt x="70011" y="6770"/>
                    <a:pt x="70171" y="6907"/>
                  </a:cubicBezTo>
                  <a:cubicBezTo>
                    <a:pt x="70171" y="6930"/>
                    <a:pt x="70171" y="6930"/>
                    <a:pt x="70171" y="6930"/>
                  </a:cubicBezTo>
                  <a:cubicBezTo>
                    <a:pt x="69988" y="6793"/>
                    <a:pt x="69829" y="6633"/>
                    <a:pt x="69669" y="6473"/>
                  </a:cubicBezTo>
                  <a:close/>
                  <a:moveTo>
                    <a:pt x="71563" y="7638"/>
                  </a:moveTo>
                  <a:lnTo>
                    <a:pt x="71563" y="7683"/>
                  </a:lnTo>
                  <a:lnTo>
                    <a:pt x="71518" y="7683"/>
                  </a:lnTo>
                  <a:cubicBezTo>
                    <a:pt x="71518" y="7660"/>
                    <a:pt x="71541" y="7660"/>
                    <a:pt x="71563" y="7638"/>
                  </a:cubicBezTo>
                  <a:close/>
                  <a:moveTo>
                    <a:pt x="36337" y="12206"/>
                  </a:moveTo>
                  <a:cubicBezTo>
                    <a:pt x="37400" y="12206"/>
                    <a:pt x="38479" y="12257"/>
                    <a:pt x="39585" y="12362"/>
                  </a:cubicBezTo>
                  <a:cubicBezTo>
                    <a:pt x="43077" y="12705"/>
                    <a:pt x="46410" y="13161"/>
                    <a:pt x="49560" y="14805"/>
                  </a:cubicBezTo>
                  <a:cubicBezTo>
                    <a:pt x="54513" y="17361"/>
                    <a:pt x="57617" y="22223"/>
                    <a:pt x="58873" y="27564"/>
                  </a:cubicBezTo>
                  <a:cubicBezTo>
                    <a:pt x="61383" y="38360"/>
                    <a:pt x="56750" y="51097"/>
                    <a:pt x="47802" y="57648"/>
                  </a:cubicBezTo>
                  <a:cubicBezTo>
                    <a:pt x="44279" y="60220"/>
                    <a:pt x="39995" y="61575"/>
                    <a:pt x="35658" y="61575"/>
                  </a:cubicBezTo>
                  <a:cubicBezTo>
                    <a:pt x="34685" y="61575"/>
                    <a:pt x="33709" y="61506"/>
                    <a:pt x="32738" y="61368"/>
                  </a:cubicBezTo>
                  <a:cubicBezTo>
                    <a:pt x="25137" y="60295"/>
                    <a:pt x="19042" y="54224"/>
                    <a:pt x="15368" y="47856"/>
                  </a:cubicBezTo>
                  <a:cubicBezTo>
                    <a:pt x="11875" y="41853"/>
                    <a:pt x="9935" y="34389"/>
                    <a:pt x="11624" y="27541"/>
                  </a:cubicBezTo>
                  <a:cubicBezTo>
                    <a:pt x="13427" y="20191"/>
                    <a:pt x="19590" y="14782"/>
                    <a:pt x="26963" y="13572"/>
                  </a:cubicBezTo>
                  <a:cubicBezTo>
                    <a:pt x="27123" y="13549"/>
                    <a:pt x="27191" y="13504"/>
                    <a:pt x="27214" y="13435"/>
                  </a:cubicBezTo>
                  <a:cubicBezTo>
                    <a:pt x="30303" y="12637"/>
                    <a:pt x="33253" y="12206"/>
                    <a:pt x="36337" y="12206"/>
                  </a:cubicBezTo>
                  <a:close/>
                  <a:moveTo>
                    <a:pt x="5256" y="66458"/>
                  </a:moveTo>
                  <a:cubicBezTo>
                    <a:pt x="5302" y="66550"/>
                    <a:pt x="5370" y="66641"/>
                    <a:pt x="5416" y="66709"/>
                  </a:cubicBezTo>
                  <a:cubicBezTo>
                    <a:pt x="5324" y="66687"/>
                    <a:pt x="5256" y="66641"/>
                    <a:pt x="5187" y="66641"/>
                  </a:cubicBezTo>
                  <a:cubicBezTo>
                    <a:pt x="5210" y="66572"/>
                    <a:pt x="5233" y="66527"/>
                    <a:pt x="5256" y="66458"/>
                  </a:cubicBezTo>
                  <a:close/>
                  <a:moveTo>
                    <a:pt x="838" y="0"/>
                  </a:moveTo>
                  <a:cubicBezTo>
                    <a:pt x="360" y="0"/>
                    <a:pt x="0" y="488"/>
                    <a:pt x="440" y="927"/>
                  </a:cubicBezTo>
                  <a:cubicBezTo>
                    <a:pt x="1353" y="1840"/>
                    <a:pt x="1901" y="2936"/>
                    <a:pt x="2471" y="4077"/>
                  </a:cubicBezTo>
                  <a:cubicBezTo>
                    <a:pt x="3179" y="5446"/>
                    <a:pt x="3932" y="6793"/>
                    <a:pt x="4594" y="8185"/>
                  </a:cubicBezTo>
                  <a:cubicBezTo>
                    <a:pt x="4717" y="8485"/>
                    <a:pt x="5018" y="8635"/>
                    <a:pt x="5296" y="8635"/>
                  </a:cubicBezTo>
                  <a:cubicBezTo>
                    <a:pt x="5377" y="8635"/>
                    <a:pt x="5457" y="8622"/>
                    <a:pt x="5530" y="8596"/>
                  </a:cubicBezTo>
                  <a:cubicBezTo>
                    <a:pt x="5575" y="8596"/>
                    <a:pt x="5621" y="8596"/>
                    <a:pt x="5690" y="8573"/>
                  </a:cubicBezTo>
                  <a:cubicBezTo>
                    <a:pt x="6237" y="8299"/>
                    <a:pt x="6762" y="7843"/>
                    <a:pt x="7219" y="7295"/>
                  </a:cubicBezTo>
                  <a:cubicBezTo>
                    <a:pt x="10437" y="10468"/>
                    <a:pt x="13542" y="13869"/>
                    <a:pt x="15116" y="18069"/>
                  </a:cubicBezTo>
                  <a:cubicBezTo>
                    <a:pt x="15139" y="18137"/>
                    <a:pt x="15231" y="18228"/>
                    <a:pt x="15322" y="18320"/>
                  </a:cubicBezTo>
                  <a:cubicBezTo>
                    <a:pt x="12583" y="21036"/>
                    <a:pt x="10643" y="24620"/>
                    <a:pt x="9867" y="28682"/>
                  </a:cubicBezTo>
                  <a:cubicBezTo>
                    <a:pt x="8315" y="36648"/>
                    <a:pt x="11807" y="45368"/>
                    <a:pt x="16554" y="51645"/>
                  </a:cubicBezTo>
                  <a:cubicBezTo>
                    <a:pt x="17331" y="52695"/>
                    <a:pt x="18175" y="53653"/>
                    <a:pt x="19088" y="54589"/>
                  </a:cubicBezTo>
                  <a:cubicBezTo>
                    <a:pt x="19042" y="54589"/>
                    <a:pt x="18997" y="54612"/>
                    <a:pt x="18974" y="54635"/>
                  </a:cubicBezTo>
                  <a:cubicBezTo>
                    <a:pt x="14660" y="58264"/>
                    <a:pt x="10757" y="62304"/>
                    <a:pt x="6808" y="66298"/>
                  </a:cubicBezTo>
                  <a:cubicBezTo>
                    <a:pt x="6511" y="65956"/>
                    <a:pt x="6192" y="65659"/>
                    <a:pt x="5849" y="65431"/>
                  </a:cubicBezTo>
                  <a:cubicBezTo>
                    <a:pt x="5827" y="65385"/>
                    <a:pt x="5804" y="65317"/>
                    <a:pt x="5804" y="65271"/>
                  </a:cubicBezTo>
                  <a:cubicBezTo>
                    <a:pt x="5729" y="65085"/>
                    <a:pt x="5044" y="64486"/>
                    <a:pt x="4697" y="64486"/>
                  </a:cubicBezTo>
                  <a:cubicBezTo>
                    <a:pt x="4619" y="64486"/>
                    <a:pt x="4559" y="64516"/>
                    <a:pt x="4526" y="64587"/>
                  </a:cubicBezTo>
                  <a:cubicBezTo>
                    <a:pt x="3156" y="67234"/>
                    <a:pt x="2540" y="70293"/>
                    <a:pt x="2038" y="73215"/>
                  </a:cubicBezTo>
                  <a:cubicBezTo>
                    <a:pt x="1978" y="73493"/>
                    <a:pt x="2750" y="73979"/>
                    <a:pt x="3116" y="73979"/>
                  </a:cubicBezTo>
                  <a:cubicBezTo>
                    <a:pt x="3170" y="73979"/>
                    <a:pt x="3215" y="73968"/>
                    <a:pt x="3247" y="73945"/>
                  </a:cubicBezTo>
                  <a:cubicBezTo>
                    <a:pt x="5324" y="72575"/>
                    <a:pt x="6991" y="70795"/>
                    <a:pt x="8634" y="68946"/>
                  </a:cubicBezTo>
                  <a:cubicBezTo>
                    <a:pt x="8703" y="68878"/>
                    <a:pt x="8588" y="68741"/>
                    <a:pt x="8543" y="68695"/>
                  </a:cubicBezTo>
                  <a:cubicBezTo>
                    <a:pt x="8223" y="68284"/>
                    <a:pt x="7904" y="67782"/>
                    <a:pt x="7561" y="67303"/>
                  </a:cubicBezTo>
                  <a:cubicBezTo>
                    <a:pt x="11601" y="63240"/>
                    <a:pt x="15550" y="59109"/>
                    <a:pt x="19910" y="55388"/>
                  </a:cubicBezTo>
                  <a:cubicBezTo>
                    <a:pt x="24338" y="59542"/>
                    <a:pt x="29999" y="62213"/>
                    <a:pt x="36184" y="62304"/>
                  </a:cubicBezTo>
                  <a:cubicBezTo>
                    <a:pt x="36261" y="62305"/>
                    <a:pt x="36338" y="62305"/>
                    <a:pt x="36414" y="62305"/>
                  </a:cubicBezTo>
                  <a:cubicBezTo>
                    <a:pt x="40462" y="62305"/>
                    <a:pt x="44329" y="61123"/>
                    <a:pt x="47734" y="59040"/>
                  </a:cubicBezTo>
                  <a:cubicBezTo>
                    <a:pt x="48715" y="63765"/>
                    <a:pt x="50861" y="68102"/>
                    <a:pt x="52573" y="72598"/>
                  </a:cubicBezTo>
                  <a:cubicBezTo>
                    <a:pt x="52116" y="72827"/>
                    <a:pt x="51683" y="73078"/>
                    <a:pt x="51249" y="73374"/>
                  </a:cubicBezTo>
                  <a:cubicBezTo>
                    <a:pt x="51135" y="73443"/>
                    <a:pt x="50815" y="73694"/>
                    <a:pt x="50907" y="73876"/>
                  </a:cubicBezTo>
                  <a:cubicBezTo>
                    <a:pt x="50975" y="74013"/>
                    <a:pt x="51066" y="74128"/>
                    <a:pt x="51135" y="74242"/>
                  </a:cubicBezTo>
                  <a:cubicBezTo>
                    <a:pt x="51066" y="74356"/>
                    <a:pt x="51066" y="74447"/>
                    <a:pt x="51158" y="74516"/>
                  </a:cubicBezTo>
                  <a:cubicBezTo>
                    <a:pt x="51295" y="74584"/>
                    <a:pt x="51432" y="74675"/>
                    <a:pt x="51546" y="74767"/>
                  </a:cubicBezTo>
                  <a:cubicBezTo>
                    <a:pt x="51979" y="75246"/>
                    <a:pt x="52459" y="75680"/>
                    <a:pt x="52984" y="76091"/>
                  </a:cubicBezTo>
                  <a:cubicBezTo>
                    <a:pt x="53897" y="77095"/>
                    <a:pt x="54696" y="78213"/>
                    <a:pt x="55723" y="79081"/>
                  </a:cubicBezTo>
                  <a:cubicBezTo>
                    <a:pt x="55769" y="79116"/>
                    <a:pt x="55830" y="79132"/>
                    <a:pt x="55900" y="79132"/>
                  </a:cubicBezTo>
                  <a:cubicBezTo>
                    <a:pt x="56287" y="79132"/>
                    <a:pt x="56959" y="78663"/>
                    <a:pt x="56978" y="78373"/>
                  </a:cubicBezTo>
                  <a:cubicBezTo>
                    <a:pt x="57092" y="76068"/>
                    <a:pt x="56088" y="73991"/>
                    <a:pt x="55837" y="71731"/>
                  </a:cubicBezTo>
                  <a:cubicBezTo>
                    <a:pt x="55819" y="71604"/>
                    <a:pt x="55729" y="71564"/>
                    <a:pt x="55624" y="71564"/>
                  </a:cubicBezTo>
                  <a:cubicBezTo>
                    <a:pt x="55597" y="71564"/>
                    <a:pt x="55568" y="71566"/>
                    <a:pt x="55540" y="71571"/>
                  </a:cubicBezTo>
                  <a:cubicBezTo>
                    <a:pt x="54969" y="71662"/>
                    <a:pt x="54444" y="71799"/>
                    <a:pt x="53919" y="72005"/>
                  </a:cubicBezTo>
                  <a:cubicBezTo>
                    <a:pt x="52185" y="67440"/>
                    <a:pt x="49994" y="63012"/>
                    <a:pt x="49035" y="58196"/>
                  </a:cubicBezTo>
                  <a:cubicBezTo>
                    <a:pt x="49788" y="57671"/>
                    <a:pt x="50496" y="57100"/>
                    <a:pt x="51203" y="56484"/>
                  </a:cubicBezTo>
                  <a:cubicBezTo>
                    <a:pt x="59238" y="49316"/>
                    <a:pt x="62844" y="36854"/>
                    <a:pt x="59968" y="26491"/>
                  </a:cubicBezTo>
                  <a:cubicBezTo>
                    <a:pt x="59352" y="24209"/>
                    <a:pt x="58325" y="22086"/>
                    <a:pt x="56978" y="20214"/>
                  </a:cubicBezTo>
                  <a:cubicBezTo>
                    <a:pt x="60767" y="15398"/>
                    <a:pt x="65926" y="11997"/>
                    <a:pt x="70742" y="8277"/>
                  </a:cubicBezTo>
                  <a:cubicBezTo>
                    <a:pt x="71257" y="8728"/>
                    <a:pt x="71842" y="9054"/>
                    <a:pt x="72470" y="9054"/>
                  </a:cubicBezTo>
                  <a:cubicBezTo>
                    <a:pt x="72731" y="9054"/>
                    <a:pt x="73000" y="8998"/>
                    <a:pt x="73275" y="8870"/>
                  </a:cubicBezTo>
                  <a:cubicBezTo>
                    <a:pt x="75010" y="8117"/>
                    <a:pt x="75809" y="5195"/>
                    <a:pt x="76425" y="3620"/>
                  </a:cubicBezTo>
                  <a:cubicBezTo>
                    <a:pt x="76493" y="3462"/>
                    <a:pt x="75956" y="2296"/>
                    <a:pt x="75791" y="2296"/>
                  </a:cubicBezTo>
                  <a:cubicBezTo>
                    <a:pt x="75789" y="2296"/>
                    <a:pt x="75788" y="2296"/>
                    <a:pt x="75786" y="2296"/>
                  </a:cubicBezTo>
                  <a:cubicBezTo>
                    <a:pt x="73070" y="2411"/>
                    <a:pt x="70696" y="3917"/>
                    <a:pt x="68162" y="4762"/>
                  </a:cubicBezTo>
                  <a:cubicBezTo>
                    <a:pt x="68118" y="4784"/>
                    <a:pt x="68617" y="6088"/>
                    <a:pt x="68789" y="6088"/>
                  </a:cubicBezTo>
                  <a:cubicBezTo>
                    <a:pt x="68794" y="6088"/>
                    <a:pt x="68798" y="6087"/>
                    <a:pt x="68802" y="6085"/>
                  </a:cubicBezTo>
                  <a:cubicBezTo>
                    <a:pt x="68847" y="6085"/>
                    <a:pt x="68870" y="6063"/>
                    <a:pt x="68916" y="6063"/>
                  </a:cubicBezTo>
                  <a:cubicBezTo>
                    <a:pt x="68961" y="6177"/>
                    <a:pt x="69030" y="6291"/>
                    <a:pt x="69121" y="6405"/>
                  </a:cubicBezTo>
                  <a:cubicBezTo>
                    <a:pt x="69304" y="6656"/>
                    <a:pt x="69509" y="6953"/>
                    <a:pt x="69760" y="7250"/>
                  </a:cubicBezTo>
                  <a:cubicBezTo>
                    <a:pt x="64990" y="10947"/>
                    <a:pt x="59877" y="14303"/>
                    <a:pt x="56042" y="19005"/>
                  </a:cubicBezTo>
                  <a:cubicBezTo>
                    <a:pt x="54627" y="17338"/>
                    <a:pt x="52938" y="15900"/>
                    <a:pt x="50998" y="14759"/>
                  </a:cubicBezTo>
                  <a:cubicBezTo>
                    <a:pt x="48533" y="13321"/>
                    <a:pt x="45771" y="12522"/>
                    <a:pt x="42963" y="12066"/>
                  </a:cubicBezTo>
                  <a:cubicBezTo>
                    <a:pt x="40501" y="11666"/>
                    <a:pt x="37918" y="11401"/>
                    <a:pt x="35373" y="11401"/>
                  </a:cubicBezTo>
                  <a:cubicBezTo>
                    <a:pt x="34426" y="11401"/>
                    <a:pt x="33484" y="11437"/>
                    <a:pt x="32555" y="11518"/>
                  </a:cubicBezTo>
                  <a:cubicBezTo>
                    <a:pt x="30272" y="11723"/>
                    <a:pt x="28013" y="12294"/>
                    <a:pt x="25799" y="12887"/>
                  </a:cubicBezTo>
                  <a:cubicBezTo>
                    <a:pt x="25730" y="12910"/>
                    <a:pt x="25662" y="12933"/>
                    <a:pt x="25639" y="12956"/>
                  </a:cubicBezTo>
                  <a:cubicBezTo>
                    <a:pt x="21918" y="13641"/>
                    <a:pt x="18632" y="15307"/>
                    <a:pt x="16007" y="17681"/>
                  </a:cubicBezTo>
                  <a:cubicBezTo>
                    <a:pt x="14181" y="13458"/>
                    <a:pt x="10917" y="10011"/>
                    <a:pt x="7630" y="6793"/>
                  </a:cubicBezTo>
                  <a:cubicBezTo>
                    <a:pt x="8018" y="6291"/>
                    <a:pt x="8360" y="5789"/>
                    <a:pt x="8680" y="5355"/>
                  </a:cubicBezTo>
                  <a:cubicBezTo>
                    <a:pt x="8862" y="5241"/>
                    <a:pt x="8954" y="5035"/>
                    <a:pt x="8931" y="4784"/>
                  </a:cubicBezTo>
                  <a:cubicBezTo>
                    <a:pt x="8976" y="4716"/>
                    <a:pt x="8931" y="4647"/>
                    <a:pt x="8862" y="4579"/>
                  </a:cubicBezTo>
                  <a:cubicBezTo>
                    <a:pt x="8817" y="4488"/>
                    <a:pt x="8771" y="4396"/>
                    <a:pt x="8680" y="4305"/>
                  </a:cubicBezTo>
                  <a:cubicBezTo>
                    <a:pt x="6648" y="2388"/>
                    <a:pt x="3658" y="1110"/>
                    <a:pt x="1125" y="60"/>
                  </a:cubicBezTo>
                  <a:cubicBezTo>
                    <a:pt x="1028" y="19"/>
                    <a:pt x="930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3;p43"/>
            <p:cNvSpPr/>
            <p:nvPr/>
          </p:nvSpPr>
          <p:spPr>
            <a:xfrm>
              <a:off x="3896075" y="2041650"/>
              <a:ext cx="256475" cy="106975"/>
            </a:xfrm>
            <a:custGeom>
              <a:avLst/>
              <a:gdLst/>
              <a:ahLst/>
              <a:cxnLst/>
              <a:rect l="l" t="t" r="r" b="b"/>
              <a:pathLst>
                <a:path w="10259" h="4279" extrusionOk="0">
                  <a:moveTo>
                    <a:pt x="1011" y="0"/>
                  </a:moveTo>
                  <a:cubicBezTo>
                    <a:pt x="884" y="0"/>
                    <a:pt x="758" y="2"/>
                    <a:pt x="631" y="5"/>
                  </a:cubicBezTo>
                  <a:cubicBezTo>
                    <a:pt x="1" y="28"/>
                    <a:pt x="103" y="827"/>
                    <a:pt x="676" y="827"/>
                  </a:cubicBezTo>
                  <a:cubicBezTo>
                    <a:pt x="684" y="827"/>
                    <a:pt x="692" y="827"/>
                    <a:pt x="700" y="827"/>
                  </a:cubicBezTo>
                  <a:cubicBezTo>
                    <a:pt x="754" y="826"/>
                    <a:pt x="808" y="826"/>
                    <a:pt x="862" y="826"/>
                  </a:cubicBezTo>
                  <a:cubicBezTo>
                    <a:pt x="2426" y="826"/>
                    <a:pt x="3946" y="1144"/>
                    <a:pt x="5402" y="1740"/>
                  </a:cubicBezTo>
                  <a:cubicBezTo>
                    <a:pt x="6931" y="2333"/>
                    <a:pt x="8141" y="3338"/>
                    <a:pt x="9510" y="4205"/>
                  </a:cubicBezTo>
                  <a:cubicBezTo>
                    <a:pt x="9592" y="4256"/>
                    <a:pt x="9677" y="4279"/>
                    <a:pt x="9757" y="4279"/>
                  </a:cubicBezTo>
                  <a:cubicBezTo>
                    <a:pt x="10036" y="4279"/>
                    <a:pt x="10258" y="4005"/>
                    <a:pt x="10081" y="3703"/>
                  </a:cubicBezTo>
                  <a:cubicBezTo>
                    <a:pt x="9670" y="2973"/>
                    <a:pt x="8940" y="2493"/>
                    <a:pt x="8255" y="2060"/>
                  </a:cubicBezTo>
                  <a:cubicBezTo>
                    <a:pt x="7525" y="1603"/>
                    <a:pt x="6726" y="1192"/>
                    <a:pt x="5927" y="895"/>
                  </a:cubicBezTo>
                  <a:cubicBezTo>
                    <a:pt x="4357" y="280"/>
                    <a:pt x="2670" y="0"/>
                    <a:pt x="1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4;p43"/>
            <p:cNvSpPr/>
            <p:nvPr/>
          </p:nvSpPr>
          <p:spPr>
            <a:xfrm>
              <a:off x="3375050" y="3302875"/>
              <a:ext cx="379900" cy="127475"/>
            </a:xfrm>
            <a:custGeom>
              <a:avLst/>
              <a:gdLst/>
              <a:ahLst/>
              <a:cxnLst/>
              <a:rect l="l" t="t" r="r" b="b"/>
              <a:pathLst>
                <a:path w="15196" h="5099" extrusionOk="0">
                  <a:moveTo>
                    <a:pt x="654" y="0"/>
                  </a:moveTo>
                  <a:cubicBezTo>
                    <a:pt x="318" y="0"/>
                    <a:pt x="0" y="270"/>
                    <a:pt x="268" y="616"/>
                  </a:cubicBezTo>
                  <a:cubicBezTo>
                    <a:pt x="1751" y="2557"/>
                    <a:pt x="4148" y="3378"/>
                    <a:pt x="6408" y="3995"/>
                  </a:cubicBezTo>
                  <a:cubicBezTo>
                    <a:pt x="7663" y="4337"/>
                    <a:pt x="8964" y="4588"/>
                    <a:pt x="10242" y="4793"/>
                  </a:cubicBezTo>
                  <a:cubicBezTo>
                    <a:pt x="10904" y="4885"/>
                    <a:pt x="11566" y="4953"/>
                    <a:pt x="12251" y="4999"/>
                  </a:cubicBezTo>
                  <a:cubicBezTo>
                    <a:pt x="12686" y="5044"/>
                    <a:pt x="13160" y="5099"/>
                    <a:pt x="13622" y="5099"/>
                  </a:cubicBezTo>
                  <a:cubicBezTo>
                    <a:pt x="13863" y="5099"/>
                    <a:pt x="14101" y="5084"/>
                    <a:pt x="14328" y="5045"/>
                  </a:cubicBezTo>
                  <a:cubicBezTo>
                    <a:pt x="14716" y="4976"/>
                    <a:pt x="15195" y="4223"/>
                    <a:pt x="14602" y="4086"/>
                  </a:cubicBezTo>
                  <a:cubicBezTo>
                    <a:pt x="13917" y="3903"/>
                    <a:pt x="13141" y="3949"/>
                    <a:pt x="12434" y="3880"/>
                  </a:cubicBezTo>
                  <a:cubicBezTo>
                    <a:pt x="11772" y="3835"/>
                    <a:pt x="11110" y="3766"/>
                    <a:pt x="10448" y="3675"/>
                  </a:cubicBezTo>
                  <a:cubicBezTo>
                    <a:pt x="9169" y="3492"/>
                    <a:pt x="7868" y="3241"/>
                    <a:pt x="6613" y="2899"/>
                  </a:cubicBezTo>
                  <a:cubicBezTo>
                    <a:pt x="4650" y="2374"/>
                    <a:pt x="2436" y="1780"/>
                    <a:pt x="1067" y="183"/>
                  </a:cubicBezTo>
                  <a:cubicBezTo>
                    <a:pt x="960" y="55"/>
                    <a:pt x="805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25;p43"/>
          <p:cNvSpPr txBox="1"/>
          <p:nvPr/>
        </p:nvSpPr>
        <p:spPr>
          <a:xfrm>
            <a:off x="3718623" y="2123995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Wujud Pawarta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4918297" y="1016712"/>
            <a:ext cx="1881820" cy="1091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Cithak : Panjebar Semangat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" name="Google Shape;1425;p43"/>
          <p:cNvSpPr txBox="1"/>
          <p:nvPr/>
        </p:nvSpPr>
        <p:spPr>
          <a:xfrm>
            <a:off x="5500981" y="3260460"/>
            <a:ext cx="2149200" cy="427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Siaran : Radio lan tv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1843995" y="3270232"/>
            <a:ext cx="2149200" cy="73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Internet : Website, blog, medhia sosial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8" name="Google Shape;1425;p43"/>
          <p:cNvSpPr txBox="1"/>
          <p:nvPr/>
        </p:nvSpPr>
        <p:spPr>
          <a:xfrm>
            <a:off x="1218946" y="1324189"/>
            <a:ext cx="2149200" cy="737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Internet : Website, blog, medhia sosial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16771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7981091"/>
              </p:ext>
            </p:extLst>
          </p:nvPr>
        </p:nvGraphicFramePr>
        <p:xfrm>
          <a:off x="468313" y="915988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6988" y="402606"/>
            <a:ext cx="2572883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Unsur-unsur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Pawarta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18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1129F8B-4295-4481-ACBE-E33A6CD562DA}"/>
              </a:ext>
            </a:extLst>
          </p:cNvPr>
          <p:cNvSpPr/>
          <p:nvPr/>
        </p:nvSpPr>
        <p:spPr>
          <a:xfrm>
            <a:off x="1818053" y="699542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8485" y="1131590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58481" y="680474"/>
            <a:ext cx="490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en-US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prastawa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dumadi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0E767D56-76B8-4039-8E18-CD76707762A8}"/>
              </a:ext>
            </a:extLst>
          </p:cNvPr>
          <p:cNvSpPr/>
          <p:nvPr/>
        </p:nvSpPr>
        <p:spPr>
          <a:xfrm>
            <a:off x="1823056" y="1419622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 flipV="1">
            <a:off x="2247665" y="1820366"/>
            <a:ext cx="5764083" cy="25502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74570" y="1431692"/>
            <a:ext cx="4408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Sapa</a:t>
            </a:r>
            <a:r>
              <a:rPr lang="en-US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E767D56-76B8-4039-8E18-CD76707762A8}"/>
              </a:ext>
            </a:extLst>
          </p:cNvPr>
          <p:cNvSpPr/>
          <p:nvPr/>
        </p:nvSpPr>
        <p:spPr>
          <a:xfrm>
            <a:off x="1823056" y="2067694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35967" y="2499742"/>
            <a:ext cx="5775781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247665" y="2107582"/>
            <a:ext cx="6102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ngendi</a:t>
            </a:r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ngendi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prastawa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iku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kedadeyan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0E767D56-76B8-4039-8E18-CD76707762A8}"/>
              </a:ext>
            </a:extLst>
          </p:cNvPr>
          <p:cNvSpPr/>
          <p:nvPr/>
        </p:nvSpPr>
        <p:spPr>
          <a:xfrm>
            <a:off x="1818053" y="2715766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E767D56-76B8-4039-8E18-CD76707762A8}"/>
              </a:ext>
            </a:extLst>
          </p:cNvPr>
          <p:cNvSpPr/>
          <p:nvPr/>
        </p:nvSpPr>
        <p:spPr>
          <a:xfrm>
            <a:off x="1827803" y="3363838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0E767D56-76B8-4039-8E18-CD76707762A8}"/>
              </a:ext>
            </a:extLst>
          </p:cNvPr>
          <p:cNvSpPr/>
          <p:nvPr/>
        </p:nvSpPr>
        <p:spPr>
          <a:xfrm>
            <a:off x="1816362" y="4011910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35967" y="3147814"/>
            <a:ext cx="5775781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48410" y="3795886"/>
            <a:ext cx="5775781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35967" y="4443958"/>
            <a:ext cx="5775781" cy="0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255104" y="2788537"/>
            <a:ext cx="4822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Kapan</a:t>
            </a:r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wektu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kedadeyan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3089" y="3370194"/>
            <a:ext cx="562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Why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Geneya</a:t>
            </a:r>
            <a:r>
              <a:rPr lang="en-US" sz="1600" dirty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alesan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dumadine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kadadeyan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302084" y="4036310"/>
            <a:ext cx="4859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Kepiye</a:t>
            </a:r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proses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kedadeyan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73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br>
              <a:rPr lang="en-US" sz="3200" dirty="0" smtClean="0">
                <a:latin typeface="+mn-lt"/>
                <a:cs typeface="Arial" panose="020B0604020202020204" pitchFamily="34" charset="0"/>
              </a:rPr>
            </a:br>
            <a:r>
              <a:rPr lang="en-US" sz="3200" dirty="0" err="1" smtClean="0"/>
              <a:t>Ngonceki</a:t>
            </a:r>
            <a:r>
              <a:rPr lang="en-US" sz="3200" dirty="0" smtClean="0"/>
              <a:t> </a:t>
            </a:r>
            <a:r>
              <a:rPr lang="en-US" sz="3200" dirty="0"/>
              <a:t>Isi </a:t>
            </a:r>
            <a:r>
              <a:rPr lang="en-US" sz="3200" dirty="0" err="1"/>
              <a:t>lan</a:t>
            </a:r>
            <a:r>
              <a:rPr lang="en-US" sz="3200" dirty="0"/>
              <a:t> </a:t>
            </a:r>
            <a:r>
              <a:rPr lang="en-US" sz="3200" dirty="0" err="1"/>
              <a:t>Nggawe</a:t>
            </a:r>
            <a:r>
              <a:rPr lang="en-US" sz="3200" dirty="0"/>
              <a:t> </a:t>
            </a:r>
            <a:r>
              <a:rPr lang="en-US" sz="3200" dirty="0" err="1" smtClean="0"/>
              <a:t>Pawarta</a:t>
            </a:r>
            <a:endParaRPr lang="en-US" sz="3200" dirty="0">
              <a:latin typeface="+mn-lt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Migatekake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Unsur-unsur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Idhentifikasi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9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Golek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824410" y="3496747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Ngaturake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Pawarta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</a:rPr>
              <a:t>A. </a:t>
            </a:r>
            <a:r>
              <a:rPr lang="en-US" sz="3200" dirty="0" err="1" smtClean="0">
                <a:latin typeface="+mn-lt"/>
              </a:rPr>
              <a:t>Maca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Pawarta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kanthi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Migatekake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Unsur-unsur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Pawarta</a:t>
            </a: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844643"/>
              </p:ext>
            </p:extLst>
          </p:nvPr>
        </p:nvGraphicFramePr>
        <p:xfrm>
          <a:off x="827584" y="1563638"/>
          <a:ext cx="7416824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429</Words>
  <Application>Microsoft Office PowerPoint</Application>
  <PresentationFormat>On-screen Show (16:9)</PresentationFormat>
  <Paragraphs>92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맑은 고딕</vt:lpstr>
      <vt:lpstr>Arial</vt:lpstr>
      <vt:lpstr>Calibri</vt:lpstr>
      <vt:lpstr>Muli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 Ngonceki Isi lan Nggawe Pawarta</vt:lpstr>
      <vt:lpstr>A. Maca Pawarta kanthi Migatekake Unsur-unsur Pawarta</vt:lpstr>
      <vt:lpstr>PowerPoint Presentation</vt:lpstr>
      <vt:lpstr>B. Idhentifikasi Struktur Pawarta</vt:lpstr>
      <vt:lpstr>PowerPoint Presentation</vt:lpstr>
      <vt:lpstr>C. Golek Pawarta</vt:lpstr>
      <vt:lpstr>D. Nulis lan Ngaturake Pawarta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93</cp:revision>
  <dcterms:created xsi:type="dcterms:W3CDTF">2022-05-23T06:23:33Z</dcterms:created>
  <dcterms:modified xsi:type="dcterms:W3CDTF">2022-10-25T23:56:36Z</dcterms:modified>
</cp:coreProperties>
</file>